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0" r:id="rId4"/>
    <p:sldId id="261" r:id="rId5"/>
    <p:sldId id="259" r:id="rId6"/>
    <p:sldId id="265" r:id="rId7"/>
    <p:sldId id="264" r:id="rId8"/>
    <p:sldId id="263" r:id="rId9"/>
    <p:sldId id="258" r:id="rId10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DC1"/>
    <a:srgbClr val="F3742E"/>
    <a:srgbClr val="484C4C"/>
    <a:srgbClr val="0E4C85"/>
    <a:srgbClr val="EC6A21"/>
    <a:srgbClr val="2A79BD"/>
    <a:srgbClr val="13427E"/>
    <a:srgbClr val="515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14" autoAdjust="0"/>
  </p:normalViewPr>
  <p:slideViewPr>
    <p:cSldViewPr>
      <p:cViewPr varScale="1">
        <p:scale>
          <a:sx n="102" d="100"/>
          <a:sy n="102" d="100"/>
        </p:scale>
        <p:origin x="126" y="64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9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44463-F82A-41CF-B696-56CDEDB91D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C394872-CFD3-47C0-8134-3164BB806DAF}">
      <dgm:prSet phldrT="[Text]" custT="1"/>
      <dgm:spPr/>
      <dgm:t>
        <a:bodyPr/>
        <a:lstStyle/>
        <a:p>
          <a:pPr algn="ctr"/>
          <a:r>
            <a:rPr lang="cs-CZ" sz="1600" dirty="0">
              <a:solidFill>
                <a:schemeClr val="tx1">
                  <a:lumMod val="65000"/>
                  <a:lumOff val="35000"/>
                </a:schemeClr>
              </a:solidFill>
            </a:rPr>
            <a:t>Odbornosti HADN</a:t>
          </a:r>
        </a:p>
      </dgm:t>
    </dgm:pt>
    <dgm:pt modelId="{FCCDCEE1-CCB7-4DA5-9BC6-5D8C3D4742F4}" type="parTrans" cxnId="{912AE482-3143-4C67-90E1-918335CE3279}">
      <dgm:prSet/>
      <dgm:spPr/>
      <dgm:t>
        <a:bodyPr/>
        <a:lstStyle/>
        <a:p>
          <a:pPr algn="ctr"/>
          <a:endParaRPr lang="cs-CZ"/>
        </a:p>
      </dgm:t>
    </dgm:pt>
    <dgm:pt modelId="{B54E31BA-DF2A-4FFE-B2EC-613D148FBAF1}" type="sibTrans" cxnId="{912AE482-3143-4C67-90E1-918335CE3279}">
      <dgm:prSet/>
      <dgm:spPr/>
      <dgm:t>
        <a:bodyPr/>
        <a:lstStyle/>
        <a:p>
          <a:pPr algn="ctr"/>
          <a:endParaRPr lang="cs-CZ"/>
        </a:p>
      </dgm:t>
    </dgm:pt>
    <dgm:pt modelId="{F4464406-EFCE-4326-8D29-9BD62B7C5E5D}">
      <dgm:prSet phldrT="[Text]" custT="1"/>
      <dgm:spPr/>
      <dgm:t>
        <a:bodyPr/>
        <a:lstStyle/>
        <a:p>
          <a:pPr algn="ctr"/>
          <a:r>
            <a:rPr lang="cs-CZ" sz="1600" dirty="0">
              <a:solidFill>
                <a:schemeClr val="tx1">
                  <a:lumMod val="65000"/>
                  <a:lumOff val="35000"/>
                </a:schemeClr>
              </a:solidFill>
            </a:rPr>
            <a:t>Dopravně </a:t>
          </a:r>
          <a:r>
            <a:rPr lang="cs-CZ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technické obory</a:t>
          </a:r>
          <a:endParaRPr lang="cs-CZ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A3AC6E2-4CD5-4622-A2FC-09F92F1FEB58}" type="parTrans" cxnId="{B184A20E-D5FA-472B-9630-01688220EF9B}">
      <dgm:prSet/>
      <dgm:spPr/>
      <dgm:t>
        <a:bodyPr/>
        <a:lstStyle/>
        <a:p>
          <a:pPr algn="ctr"/>
          <a:endParaRPr lang="cs-CZ"/>
        </a:p>
      </dgm:t>
    </dgm:pt>
    <dgm:pt modelId="{EB8D0A5D-8ED4-4588-A52E-9C17FF3C2F40}" type="sibTrans" cxnId="{B184A20E-D5FA-472B-9630-01688220EF9B}">
      <dgm:prSet/>
      <dgm:spPr/>
      <dgm:t>
        <a:bodyPr/>
        <a:lstStyle/>
        <a:p>
          <a:pPr algn="ctr"/>
          <a:endParaRPr lang="cs-CZ"/>
        </a:p>
      </dgm:t>
    </dgm:pt>
    <dgm:pt modelId="{68EFF56A-C433-4B1C-B01A-162BDC5B7446}">
      <dgm:prSet phldrT="[Text]" custT="1"/>
      <dgm:spPr/>
      <dgm:t>
        <a:bodyPr/>
        <a:lstStyle/>
        <a:p>
          <a:pPr algn="ctr"/>
          <a:r>
            <a:rPr lang="cs-CZ" sz="1600" dirty="0">
              <a:solidFill>
                <a:schemeClr val="tx1">
                  <a:lumMod val="65000"/>
                  <a:lumOff val="35000"/>
                </a:schemeClr>
              </a:solidFill>
            </a:rPr>
            <a:t>Dopravní infrastruktura</a:t>
          </a:r>
        </a:p>
      </dgm:t>
    </dgm:pt>
    <dgm:pt modelId="{678B714F-D271-4C33-B608-569F49E1707F}" type="parTrans" cxnId="{0050F6AE-BF1B-418E-824B-94B7D4387BEE}">
      <dgm:prSet/>
      <dgm:spPr/>
      <dgm:t>
        <a:bodyPr/>
        <a:lstStyle/>
        <a:p>
          <a:pPr algn="ctr"/>
          <a:endParaRPr lang="cs-CZ"/>
        </a:p>
      </dgm:t>
    </dgm:pt>
    <dgm:pt modelId="{CAADFDD0-BE90-4CDD-926E-124043450EA5}" type="sibTrans" cxnId="{0050F6AE-BF1B-418E-824B-94B7D4387BEE}">
      <dgm:prSet/>
      <dgm:spPr/>
      <dgm:t>
        <a:bodyPr/>
        <a:lstStyle/>
        <a:p>
          <a:pPr algn="ctr"/>
          <a:endParaRPr lang="cs-CZ"/>
        </a:p>
      </dgm:t>
    </dgm:pt>
    <dgm:pt modelId="{55DFF967-4FEE-4BE8-BB8B-E3B4D05BA26B}">
      <dgm:prSet phldrT="[Text]" custT="1"/>
      <dgm:spPr/>
      <dgm:t>
        <a:bodyPr/>
        <a:lstStyle/>
        <a:p>
          <a:pPr algn="ctr"/>
          <a:r>
            <a:rPr lang="cs-CZ" sz="1600" dirty="0">
              <a:solidFill>
                <a:schemeClr val="tx1">
                  <a:lumMod val="65000"/>
                  <a:lumOff val="35000"/>
                </a:schemeClr>
              </a:solidFill>
            </a:rPr>
            <a:t>Vozidlo</a:t>
          </a:r>
        </a:p>
      </dgm:t>
    </dgm:pt>
    <dgm:pt modelId="{5EA4024D-6994-415B-A919-F1B722E1E9A3}" type="parTrans" cxnId="{226F03A3-1E0A-4BE0-B3FB-EDEEADB14C5F}">
      <dgm:prSet/>
      <dgm:spPr/>
      <dgm:t>
        <a:bodyPr/>
        <a:lstStyle/>
        <a:p>
          <a:pPr algn="ctr"/>
          <a:endParaRPr lang="cs-CZ"/>
        </a:p>
      </dgm:t>
    </dgm:pt>
    <dgm:pt modelId="{8D52D29C-8BD8-4742-8600-A2C000DC08B2}" type="sibTrans" cxnId="{226F03A3-1E0A-4BE0-B3FB-EDEEADB14C5F}">
      <dgm:prSet/>
      <dgm:spPr/>
      <dgm:t>
        <a:bodyPr/>
        <a:lstStyle/>
        <a:p>
          <a:pPr algn="ctr"/>
          <a:endParaRPr lang="cs-CZ"/>
        </a:p>
      </dgm:t>
    </dgm:pt>
    <dgm:pt modelId="{2421BC4B-F290-4916-B738-68188DD8CD9E}">
      <dgm:prSet phldrT="[Text]" custT="1"/>
      <dgm:spPr/>
      <dgm:t>
        <a:bodyPr/>
        <a:lstStyle/>
        <a:p>
          <a:pPr algn="ctr"/>
          <a:r>
            <a:rPr lang="cs-CZ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Humanitní obory</a:t>
          </a:r>
          <a:endParaRPr lang="cs-CZ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0430EB7-C39D-486D-864C-71A6D19D4DAB}" type="parTrans" cxnId="{B756F2E1-1281-4CF7-80AE-7161C51EBCB1}">
      <dgm:prSet/>
      <dgm:spPr/>
      <dgm:t>
        <a:bodyPr/>
        <a:lstStyle/>
        <a:p>
          <a:pPr algn="ctr"/>
          <a:endParaRPr lang="cs-CZ"/>
        </a:p>
      </dgm:t>
    </dgm:pt>
    <dgm:pt modelId="{41836602-20E9-452A-B715-CF17FC27EC47}" type="sibTrans" cxnId="{B756F2E1-1281-4CF7-80AE-7161C51EBCB1}">
      <dgm:prSet/>
      <dgm:spPr/>
      <dgm:t>
        <a:bodyPr/>
        <a:lstStyle/>
        <a:p>
          <a:pPr algn="ctr"/>
          <a:endParaRPr lang="cs-CZ"/>
        </a:p>
      </dgm:t>
    </dgm:pt>
    <dgm:pt modelId="{6C3E2914-97F4-4B0B-A5E6-0B1424E158B4}">
      <dgm:prSet phldrT="[Text]" custT="1"/>
      <dgm:spPr/>
      <dgm:t>
        <a:bodyPr/>
        <a:lstStyle/>
        <a:p>
          <a:pPr algn="ctr"/>
          <a:r>
            <a:rPr lang="cs-CZ" sz="1600" dirty="0">
              <a:solidFill>
                <a:schemeClr val="tx1">
                  <a:lumMod val="65000"/>
                  <a:lumOff val="35000"/>
                </a:schemeClr>
              </a:solidFill>
            </a:rPr>
            <a:t>Dopravní psychologie</a:t>
          </a:r>
        </a:p>
      </dgm:t>
    </dgm:pt>
    <dgm:pt modelId="{74FFAAE5-9E29-4373-ABFB-D4E64376CF5D}" type="parTrans" cxnId="{960B307A-EEF8-459E-BD05-AA387F0B3E42}">
      <dgm:prSet/>
      <dgm:spPr/>
      <dgm:t>
        <a:bodyPr/>
        <a:lstStyle/>
        <a:p>
          <a:pPr algn="ctr"/>
          <a:endParaRPr lang="cs-CZ"/>
        </a:p>
      </dgm:t>
    </dgm:pt>
    <dgm:pt modelId="{476D9493-2C4E-4366-A7CD-D70FFFE54740}" type="sibTrans" cxnId="{960B307A-EEF8-459E-BD05-AA387F0B3E42}">
      <dgm:prSet/>
      <dgm:spPr/>
      <dgm:t>
        <a:bodyPr/>
        <a:lstStyle/>
        <a:p>
          <a:pPr algn="ctr"/>
          <a:endParaRPr lang="cs-CZ"/>
        </a:p>
      </dgm:t>
    </dgm:pt>
    <dgm:pt modelId="{83711A30-EB7B-4A96-A5E5-48DA5F89B156}">
      <dgm:prSet custT="1"/>
      <dgm:spPr/>
      <dgm:t>
        <a:bodyPr/>
        <a:lstStyle/>
        <a:p>
          <a:pPr algn="ctr"/>
          <a:r>
            <a:rPr lang="cs-CZ" sz="1600" dirty="0">
              <a:solidFill>
                <a:schemeClr val="tx1">
                  <a:lumMod val="65000"/>
                  <a:lumOff val="35000"/>
                </a:schemeClr>
              </a:solidFill>
            </a:rPr>
            <a:t>Zdraví</a:t>
          </a:r>
        </a:p>
      </dgm:t>
    </dgm:pt>
    <dgm:pt modelId="{73D18703-0D30-4FEC-B4E7-2F1C8783DA43}" type="parTrans" cxnId="{8DC507FB-77E6-4237-B56E-A0A1CCD60200}">
      <dgm:prSet/>
      <dgm:spPr/>
      <dgm:t>
        <a:bodyPr/>
        <a:lstStyle/>
        <a:p>
          <a:pPr algn="ctr"/>
          <a:endParaRPr lang="cs-CZ"/>
        </a:p>
      </dgm:t>
    </dgm:pt>
    <dgm:pt modelId="{4204F8D1-A29B-4B32-AED3-2EB4181CFB0C}" type="sibTrans" cxnId="{8DC507FB-77E6-4237-B56E-A0A1CCD60200}">
      <dgm:prSet/>
      <dgm:spPr/>
      <dgm:t>
        <a:bodyPr/>
        <a:lstStyle/>
        <a:p>
          <a:pPr algn="ctr"/>
          <a:endParaRPr lang="cs-CZ"/>
        </a:p>
      </dgm:t>
    </dgm:pt>
    <dgm:pt modelId="{ABDDCF30-A5FB-4964-90EC-1C064FF22DB1}" type="pres">
      <dgm:prSet presAssocID="{DB644463-F82A-41CF-B696-56CDEDB91D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97C871-44FF-4F4F-A8E8-749726766AB4}" type="pres">
      <dgm:prSet presAssocID="{9C394872-CFD3-47C0-8134-3164BB806DAF}" presName="hierRoot1" presStyleCnt="0"/>
      <dgm:spPr/>
      <dgm:t>
        <a:bodyPr/>
        <a:lstStyle/>
        <a:p>
          <a:endParaRPr lang="cs-CZ"/>
        </a:p>
      </dgm:t>
    </dgm:pt>
    <dgm:pt modelId="{A8E72576-9E9C-4D58-A7FC-66D050109D06}" type="pres">
      <dgm:prSet presAssocID="{9C394872-CFD3-47C0-8134-3164BB806DAF}" presName="composite" presStyleCnt="0"/>
      <dgm:spPr/>
      <dgm:t>
        <a:bodyPr/>
        <a:lstStyle/>
        <a:p>
          <a:endParaRPr lang="cs-CZ"/>
        </a:p>
      </dgm:t>
    </dgm:pt>
    <dgm:pt modelId="{53387AD4-D638-406F-84D5-891ADFBE0756}" type="pres">
      <dgm:prSet presAssocID="{9C394872-CFD3-47C0-8134-3164BB806DAF}" presName="background" presStyleLbl="node0" presStyleIdx="0" presStyleCnt="1"/>
      <dgm:spPr/>
      <dgm:t>
        <a:bodyPr/>
        <a:lstStyle/>
        <a:p>
          <a:endParaRPr lang="cs-CZ"/>
        </a:p>
      </dgm:t>
    </dgm:pt>
    <dgm:pt modelId="{ED62EF77-6860-4658-B292-A7E3F72F9F5C}" type="pres">
      <dgm:prSet presAssocID="{9C394872-CFD3-47C0-8134-3164BB806DAF}" presName="text" presStyleLbl="fgAcc0" presStyleIdx="0" presStyleCnt="1" custScaleX="13314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5756C5-3A0F-42F7-9BB9-A3209268213B}" type="pres">
      <dgm:prSet presAssocID="{9C394872-CFD3-47C0-8134-3164BB806DAF}" presName="hierChild2" presStyleCnt="0"/>
      <dgm:spPr/>
      <dgm:t>
        <a:bodyPr/>
        <a:lstStyle/>
        <a:p>
          <a:endParaRPr lang="cs-CZ"/>
        </a:p>
      </dgm:t>
    </dgm:pt>
    <dgm:pt modelId="{F6748312-F081-482B-B84D-5BB510F1442A}" type="pres">
      <dgm:prSet presAssocID="{5A3AC6E2-4CD5-4622-A2FC-09F92F1FEB58}" presName="Name10" presStyleLbl="parChTrans1D2" presStyleIdx="0" presStyleCnt="2"/>
      <dgm:spPr/>
      <dgm:t>
        <a:bodyPr/>
        <a:lstStyle/>
        <a:p>
          <a:endParaRPr lang="cs-CZ"/>
        </a:p>
      </dgm:t>
    </dgm:pt>
    <dgm:pt modelId="{62727AF6-2DA7-413C-BB4A-126047A75413}" type="pres">
      <dgm:prSet presAssocID="{F4464406-EFCE-4326-8D29-9BD62B7C5E5D}" presName="hierRoot2" presStyleCnt="0"/>
      <dgm:spPr/>
      <dgm:t>
        <a:bodyPr/>
        <a:lstStyle/>
        <a:p>
          <a:endParaRPr lang="cs-CZ"/>
        </a:p>
      </dgm:t>
    </dgm:pt>
    <dgm:pt modelId="{215BABDC-A534-4968-8160-C3C95B1A3D55}" type="pres">
      <dgm:prSet presAssocID="{F4464406-EFCE-4326-8D29-9BD62B7C5E5D}" presName="composite2" presStyleCnt="0"/>
      <dgm:spPr/>
      <dgm:t>
        <a:bodyPr/>
        <a:lstStyle/>
        <a:p>
          <a:endParaRPr lang="cs-CZ"/>
        </a:p>
      </dgm:t>
    </dgm:pt>
    <dgm:pt modelId="{7F4019A2-3872-46F3-AEF9-C76B78FFD41E}" type="pres">
      <dgm:prSet presAssocID="{F4464406-EFCE-4326-8D29-9BD62B7C5E5D}" presName="background2" presStyleLbl="node2" presStyleIdx="0" presStyleCnt="2"/>
      <dgm:spPr/>
      <dgm:t>
        <a:bodyPr/>
        <a:lstStyle/>
        <a:p>
          <a:endParaRPr lang="cs-CZ"/>
        </a:p>
      </dgm:t>
    </dgm:pt>
    <dgm:pt modelId="{CAC88691-325B-4D5F-950B-7E8D0808FD4C}" type="pres">
      <dgm:prSet presAssocID="{F4464406-EFCE-4326-8D29-9BD62B7C5E5D}" presName="text2" presStyleLbl="fgAcc2" presStyleIdx="0" presStyleCnt="2" custScaleX="16640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22C69E5-6230-4E44-B945-138F3EB59678}" type="pres">
      <dgm:prSet presAssocID="{F4464406-EFCE-4326-8D29-9BD62B7C5E5D}" presName="hierChild3" presStyleCnt="0"/>
      <dgm:spPr/>
      <dgm:t>
        <a:bodyPr/>
        <a:lstStyle/>
        <a:p>
          <a:endParaRPr lang="cs-CZ"/>
        </a:p>
      </dgm:t>
    </dgm:pt>
    <dgm:pt modelId="{38000396-D4BB-43CD-8700-E0909E3039D6}" type="pres">
      <dgm:prSet presAssocID="{678B714F-D271-4C33-B608-569F49E1707F}" presName="Name17" presStyleLbl="parChTrans1D3" presStyleIdx="0" presStyleCnt="4"/>
      <dgm:spPr/>
      <dgm:t>
        <a:bodyPr/>
        <a:lstStyle/>
        <a:p>
          <a:endParaRPr lang="cs-CZ"/>
        </a:p>
      </dgm:t>
    </dgm:pt>
    <dgm:pt modelId="{7972B4EB-7B07-4CF3-88B6-1A73C3262A7B}" type="pres">
      <dgm:prSet presAssocID="{68EFF56A-C433-4B1C-B01A-162BDC5B7446}" presName="hierRoot3" presStyleCnt="0"/>
      <dgm:spPr/>
      <dgm:t>
        <a:bodyPr/>
        <a:lstStyle/>
        <a:p>
          <a:endParaRPr lang="cs-CZ"/>
        </a:p>
      </dgm:t>
    </dgm:pt>
    <dgm:pt modelId="{B5AC5A89-200F-4F98-BDC7-1EB8DF449232}" type="pres">
      <dgm:prSet presAssocID="{68EFF56A-C433-4B1C-B01A-162BDC5B7446}" presName="composite3" presStyleCnt="0"/>
      <dgm:spPr/>
      <dgm:t>
        <a:bodyPr/>
        <a:lstStyle/>
        <a:p>
          <a:endParaRPr lang="cs-CZ"/>
        </a:p>
      </dgm:t>
    </dgm:pt>
    <dgm:pt modelId="{33226A54-A6B8-4F12-9682-70B85737AB8C}" type="pres">
      <dgm:prSet presAssocID="{68EFF56A-C433-4B1C-B01A-162BDC5B7446}" presName="background3" presStyleLbl="node3" presStyleIdx="0" presStyleCnt="4"/>
      <dgm:spPr/>
      <dgm:t>
        <a:bodyPr/>
        <a:lstStyle/>
        <a:p>
          <a:endParaRPr lang="cs-CZ"/>
        </a:p>
      </dgm:t>
    </dgm:pt>
    <dgm:pt modelId="{717101CD-5B2C-47CE-9FA3-785D6DCC91E3}" type="pres">
      <dgm:prSet presAssocID="{68EFF56A-C433-4B1C-B01A-162BDC5B7446}" presName="text3" presStyleLbl="fgAcc3" presStyleIdx="0" presStyleCnt="4" custScaleX="1327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552CC5-466F-4869-9111-8E1280ACF0D6}" type="pres">
      <dgm:prSet presAssocID="{68EFF56A-C433-4B1C-B01A-162BDC5B7446}" presName="hierChild4" presStyleCnt="0"/>
      <dgm:spPr/>
      <dgm:t>
        <a:bodyPr/>
        <a:lstStyle/>
        <a:p>
          <a:endParaRPr lang="cs-CZ"/>
        </a:p>
      </dgm:t>
    </dgm:pt>
    <dgm:pt modelId="{FD2EDDAB-F1CD-4AE4-B81F-28EB4BAF1EEB}" type="pres">
      <dgm:prSet presAssocID="{5EA4024D-6994-415B-A919-F1B722E1E9A3}" presName="Name17" presStyleLbl="parChTrans1D3" presStyleIdx="1" presStyleCnt="4"/>
      <dgm:spPr/>
      <dgm:t>
        <a:bodyPr/>
        <a:lstStyle/>
        <a:p>
          <a:endParaRPr lang="cs-CZ"/>
        </a:p>
      </dgm:t>
    </dgm:pt>
    <dgm:pt modelId="{45BAE1A7-AF8E-4FFB-B5F4-DCBA1CFDEB19}" type="pres">
      <dgm:prSet presAssocID="{55DFF967-4FEE-4BE8-BB8B-E3B4D05BA26B}" presName="hierRoot3" presStyleCnt="0"/>
      <dgm:spPr/>
      <dgm:t>
        <a:bodyPr/>
        <a:lstStyle/>
        <a:p>
          <a:endParaRPr lang="cs-CZ"/>
        </a:p>
      </dgm:t>
    </dgm:pt>
    <dgm:pt modelId="{AC79BBFA-3C77-4946-9A16-5F939B1C84A1}" type="pres">
      <dgm:prSet presAssocID="{55DFF967-4FEE-4BE8-BB8B-E3B4D05BA26B}" presName="composite3" presStyleCnt="0"/>
      <dgm:spPr/>
      <dgm:t>
        <a:bodyPr/>
        <a:lstStyle/>
        <a:p>
          <a:endParaRPr lang="cs-CZ"/>
        </a:p>
      </dgm:t>
    </dgm:pt>
    <dgm:pt modelId="{8D0DD575-76BA-4F10-A1B1-14BE07587396}" type="pres">
      <dgm:prSet presAssocID="{55DFF967-4FEE-4BE8-BB8B-E3B4D05BA26B}" presName="background3" presStyleLbl="node3" presStyleIdx="1" presStyleCnt="4"/>
      <dgm:spPr/>
      <dgm:t>
        <a:bodyPr/>
        <a:lstStyle/>
        <a:p>
          <a:endParaRPr lang="cs-CZ"/>
        </a:p>
      </dgm:t>
    </dgm:pt>
    <dgm:pt modelId="{53746138-0E05-484F-A09E-2B51824E762B}" type="pres">
      <dgm:prSet presAssocID="{55DFF967-4FEE-4BE8-BB8B-E3B4D05BA26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E2CC1E-C15D-4382-885C-111AD62825C9}" type="pres">
      <dgm:prSet presAssocID="{55DFF967-4FEE-4BE8-BB8B-E3B4D05BA26B}" presName="hierChild4" presStyleCnt="0"/>
      <dgm:spPr/>
      <dgm:t>
        <a:bodyPr/>
        <a:lstStyle/>
        <a:p>
          <a:endParaRPr lang="cs-CZ"/>
        </a:p>
      </dgm:t>
    </dgm:pt>
    <dgm:pt modelId="{9B0AF9EE-F062-492E-BC2D-48DE1FDCE4E5}" type="pres">
      <dgm:prSet presAssocID="{C0430EB7-C39D-486D-864C-71A6D19D4DAB}" presName="Name10" presStyleLbl="parChTrans1D2" presStyleIdx="1" presStyleCnt="2"/>
      <dgm:spPr/>
      <dgm:t>
        <a:bodyPr/>
        <a:lstStyle/>
        <a:p>
          <a:endParaRPr lang="cs-CZ"/>
        </a:p>
      </dgm:t>
    </dgm:pt>
    <dgm:pt modelId="{E46A74F1-246C-4712-BE30-7EC2AD692A19}" type="pres">
      <dgm:prSet presAssocID="{2421BC4B-F290-4916-B738-68188DD8CD9E}" presName="hierRoot2" presStyleCnt="0"/>
      <dgm:spPr/>
      <dgm:t>
        <a:bodyPr/>
        <a:lstStyle/>
        <a:p>
          <a:endParaRPr lang="cs-CZ"/>
        </a:p>
      </dgm:t>
    </dgm:pt>
    <dgm:pt modelId="{F96B8F5A-FB45-4BBA-97C6-F476DE1BC112}" type="pres">
      <dgm:prSet presAssocID="{2421BC4B-F290-4916-B738-68188DD8CD9E}" presName="composite2" presStyleCnt="0"/>
      <dgm:spPr/>
      <dgm:t>
        <a:bodyPr/>
        <a:lstStyle/>
        <a:p>
          <a:endParaRPr lang="cs-CZ"/>
        </a:p>
      </dgm:t>
    </dgm:pt>
    <dgm:pt modelId="{49DC62AC-D4BC-492A-A49B-A9BD715CD782}" type="pres">
      <dgm:prSet presAssocID="{2421BC4B-F290-4916-B738-68188DD8CD9E}" presName="background2" presStyleLbl="node2" presStyleIdx="1" presStyleCnt="2"/>
      <dgm:spPr/>
      <dgm:t>
        <a:bodyPr/>
        <a:lstStyle/>
        <a:p>
          <a:endParaRPr lang="cs-CZ"/>
        </a:p>
      </dgm:t>
    </dgm:pt>
    <dgm:pt modelId="{EF1ED4E2-3ACA-4134-BD3D-E1462ACCB719}" type="pres">
      <dgm:prSet presAssocID="{2421BC4B-F290-4916-B738-68188DD8CD9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2EED02-12DA-4C19-9849-E8AB76ADE2D6}" type="pres">
      <dgm:prSet presAssocID="{2421BC4B-F290-4916-B738-68188DD8CD9E}" presName="hierChild3" presStyleCnt="0"/>
      <dgm:spPr/>
      <dgm:t>
        <a:bodyPr/>
        <a:lstStyle/>
        <a:p>
          <a:endParaRPr lang="cs-CZ"/>
        </a:p>
      </dgm:t>
    </dgm:pt>
    <dgm:pt modelId="{B1817C3E-D3CC-44D9-A14D-489F1649C394}" type="pres">
      <dgm:prSet presAssocID="{74FFAAE5-9E29-4373-ABFB-D4E64376CF5D}" presName="Name17" presStyleLbl="parChTrans1D3" presStyleIdx="2" presStyleCnt="4"/>
      <dgm:spPr/>
      <dgm:t>
        <a:bodyPr/>
        <a:lstStyle/>
        <a:p>
          <a:endParaRPr lang="cs-CZ"/>
        </a:p>
      </dgm:t>
    </dgm:pt>
    <dgm:pt modelId="{73C0BA3A-FCD5-4C34-8E00-6A01EFD7E3B9}" type="pres">
      <dgm:prSet presAssocID="{6C3E2914-97F4-4B0B-A5E6-0B1424E158B4}" presName="hierRoot3" presStyleCnt="0"/>
      <dgm:spPr/>
      <dgm:t>
        <a:bodyPr/>
        <a:lstStyle/>
        <a:p>
          <a:endParaRPr lang="cs-CZ"/>
        </a:p>
      </dgm:t>
    </dgm:pt>
    <dgm:pt modelId="{0655DF1E-566B-465A-957D-AFB8B6EF33CC}" type="pres">
      <dgm:prSet presAssocID="{6C3E2914-97F4-4B0B-A5E6-0B1424E158B4}" presName="composite3" presStyleCnt="0"/>
      <dgm:spPr/>
      <dgm:t>
        <a:bodyPr/>
        <a:lstStyle/>
        <a:p>
          <a:endParaRPr lang="cs-CZ"/>
        </a:p>
      </dgm:t>
    </dgm:pt>
    <dgm:pt modelId="{E7A8F42A-DC08-43B6-861F-C3600A5BBD42}" type="pres">
      <dgm:prSet presAssocID="{6C3E2914-97F4-4B0B-A5E6-0B1424E158B4}" presName="background3" presStyleLbl="node3" presStyleIdx="2" presStyleCnt="4"/>
      <dgm:spPr/>
      <dgm:t>
        <a:bodyPr/>
        <a:lstStyle/>
        <a:p>
          <a:endParaRPr lang="cs-CZ"/>
        </a:p>
      </dgm:t>
    </dgm:pt>
    <dgm:pt modelId="{82F54D87-F564-42B2-86E8-9786E1D7E2C5}" type="pres">
      <dgm:prSet presAssocID="{6C3E2914-97F4-4B0B-A5E6-0B1424E158B4}" presName="text3" presStyleLbl="fgAcc3" presStyleIdx="2" presStyleCnt="4" custScaleX="11624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37E3F0-B8AE-4881-A08A-E0954081F320}" type="pres">
      <dgm:prSet presAssocID="{6C3E2914-97F4-4B0B-A5E6-0B1424E158B4}" presName="hierChild4" presStyleCnt="0"/>
      <dgm:spPr/>
      <dgm:t>
        <a:bodyPr/>
        <a:lstStyle/>
        <a:p>
          <a:endParaRPr lang="cs-CZ"/>
        </a:p>
      </dgm:t>
    </dgm:pt>
    <dgm:pt modelId="{C988A1EE-EBC8-4897-B315-474BC4939304}" type="pres">
      <dgm:prSet presAssocID="{73D18703-0D30-4FEC-B4E7-2F1C8783DA43}" presName="Name17" presStyleLbl="parChTrans1D3" presStyleIdx="3" presStyleCnt="4"/>
      <dgm:spPr/>
      <dgm:t>
        <a:bodyPr/>
        <a:lstStyle/>
        <a:p>
          <a:endParaRPr lang="cs-CZ"/>
        </a:p>
      </dgm:t>
    </dgm:pt>
    <dgm:pt modelId="{6EE7387D-212F-43D5-9096-F2FEB0C7B300}" type="pres">
      <dgm:prSet presAssocID="{83711A30-EB7B-4A96-A5E5-48DA5F89B156}" presName="hierRoot3" presStyleCnt="0"/>
      <dgm:spPr/>
      <dgm:t>
        <a:bodyPr/>
        <a:lstStyle/>
        <a:p>
          <a:endParaRPr lang="cs-CZ"/>
        </a:p>
      </dgm:t>
    </dgm:pt>
    <dgm:pt modelId="{EB417F26-FB31-4E53-9010-ED702164013F}" type="pres">
      <dgm:prSet presAssocID="{83711A30-EB7B-4A96-A5E5-48DA5F89B156}" presName="composite3" presStyleCnt="0"/>
      <dgm:spPr/>
      <dgm:t>
        <a:bodyPr/>
        <a:lstStyle/>
        <a:p>
          <a:endParaRPr lang="cs-CZ"/>
        </a:p>
      </dgm:t>
    </dgm:pt>
    <dgm:pt modelId="{199EF063-5A86-4789-B50F-D0CB7BAB6AA8}" type="pres">
      <dgm:prSet presAssocID="{83711A30-EB7B-4A96-A5E5-48DA5F89B156}" presName="background3" presStyleLbl="node3" presStyleIdx="3" presStyleCnt="4"/>
      <dgm:spPr/>
      <dgm:t>
        <a:bodyPr/>
        <a:lstStyle/>
        <a:p>
          <a:endParaRPr lang="cs-CZ"/>
        </a:p>
      </dgm:t>
    </dgm:pt>
    <dgm:pt modelId="{B73ABFDD-25A4-4E7A-8F82-0DDC71A0316D}" type="pres">
      <dgm:prSet presAssocID="{83711A30-EB7B-4A96-A5E5-48DA5F89B15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5624E1-8BFF-4680-99AE-2D9E26E9241C}" type="pres">
      <dgm:prSet presAssocID="{83711A30-EB7B-4A96-A5E5-48DA5F89B156}" presName="hierChild4" presStyleCnt="0"/>
      <dgm:spPr/>
      <dgm:t>
        <a:bodyPr/>
        <a:lstStyle/>
        <a:p>
          <a:endParaRPr lang="cs-CZ"/>
        </a:p>
      </dgm:t>
    </dgm:pt>
  </dgm:ptLst>
  <dgm:cxnLst>
    <dgm:cxn modelId="{7AB44F3F-0963-457C-A8B5-D9F58388A778}" type="presOf" srcId="{73D18703-0D30-4FEC-B4E7-2F1C8783DA43}" destId="{C988A1EE-EBC8-4897-B315-474BC4939304}" srcOrd="0" destOrd="0" presId="urn:microsoft.com/office/officeart/2005/8/layout/hierarchy1"/>
    <dgm:cxn modelId="{AA16125D-EB7C-4E51-858C-C79C607B38F6}" type="presOf" srcId="{F4464406-EFCE-4326-8D29-9BD62B7C5E5D}" destId="{CAC88691-325B-4D5F-950B-7E8D0808FD4C}" srcOrd="0" destOrd="0" presId="urn:microsoft.com/office/officeart/2005/8/layout/hierarchy1"/>
    <dgm:cxn modelId="{912AE482-3143-4C67-90E1-918335CE3279}" srcId="{DB644463-F82A-41CF-B696-56CDEDB91DD0}" destId="{9C394872-CFD3-47C0-8134-3164BB806DAF}" srcOrd="0" destOrd="0" parTransId="{FCCDCEE1-CCB7-4DA5-9BC6-5D8C3D4742F4}" sibTransId="{B54E31BA-DF2A-4FFE-B2EC-613D148FBAF1}"/>
    <dgm:cxn modelId="{EC3F33C9-3C94-4CC9-A10A-76CC489B183F}" type="presOf" srcId="{C0430EB7-C39D-486D-864C-71A6D19D4DAB}" destId="{9B0AF9EE-F062-492E-BC2D-48DE1FDCE4E5}" srcOrd="0" destOrd="0" presId="urn:microsoft.com/office/officeart/2005/8/layout/hierarchy1"/>
    <dgm:cxn modelId="{A341A67F-C7D1-49B6-9FBA-C44D250B7DC9}" type="presOf" srcId="{2421BC4B-F290-4916-B738-68188DD8CD9E}" destId="{EF1ED4E2-3ACA-4134-BD3D-E1462ACCB719}" srcOrd="0" destOrd="0" presId="urn:microsoft.com/office/officeart/2005/8/layout/hierarchy1"/>
    <dgm:cxn modelId="{8DC507FB-77E6-4237-B56E-A0A1CCD60200}" srcId="{2421BC4B-F290-4916-B738-68188DD8CD9E}" destId="{83711A30-EB7B-4A96-A5E5-48DA5F89B156}" srcOrd="1" destOrd="0" parTransId="{73D18703-0D30-4FEC-B4E7-2F1C8783DA43}" sibTransId="{4204F8D1-A29B-4B32-AED3-2EB4181CFB0C}"/>
    <dgm:cxn modelId="{E6D7B914-718B-4AC4-B578-4D70C8ABE64F}" type="presOf" srcId="{74FFAAE5-9E29-4373-ABFB-D4E64376CF5D}" destId="{B1817C3E-D3CC-44D9-A14D-489F1649C394}" srcOrd="0" destOrd="0" presId="urn:microsoft.com/office/officeart/2005/8/layout/hierarchy1"/>
    <dgm:cxn modelId="{1CB6D7B8-14B2-4C93-96DF-6F032DBD97AB}" type="presOf" srcId="{83711A30-EB7B-4A96-A5E5-48DA5F89B156}" destId="{B73ABFDD-25A4-4E7A-8F82-0DDC71A0316D}" srcOrd="0" destOrd="0" presId="urn:microsoft.com/office/officeart/2005/8/layout/hierarchy1"/>
    <dgm:cxn modelId="{1C931EDF-771A-43CC-8E5E-8C05150C6238}" type="presOf" srcId="{678B714F-D271-4C33-B608-569F49E1707F}" destId="{38000396-D4BB-43CD-8700-E0909E3039D6}" srcOrd="0" destOrd="0" presId="urn:microsoft.com/office/officeart/2005/8/layout/hierarchy1"/>
    <dgm:cxn modelId="{011E8D8D-35F4-4608-ABD4-E620847E4743}" type="presOf" srcId="{68EFF56A-C433-4B1C-B01A-162BDC5B7446}" destId="{717101CD-5B2C-47CE-9FA3-785D6DCC91E3}" srcOrd="0" destOrd="0" presId="urn:microsoft.com/office/officeart/2005/8/layout/hierarchy1"/>
    <dgm:cxn modelId="{B184A20E-D5FA-472B-9630-01688220EF9B}" srcId="{9C394872-CFD3-47C0-8134-3164BB806DAF}" destId="{F4464406-EFCE-4326-8D29-9BD62B7C5E5D}" srcOrd="0" destOrd="0" parTransId="{5A3AC6E2-4CD5-4622-A2FC-09F92F1FEB58}" sibTransId="{EB8D0A5D-8ED4-4588-A52E-9C17FF3C2F40}"/>
    <dgm:cxn modelId="{653FE223-4C74-4F69-8707-72D72D5732C0}" type="presOf" srcId="{5A3AC6E2-4CD5-4622-A2FC-09F92F1FEB58}" destId="{F6748312-F081-482B-B84D-5BB510F1442A}" srcOrd="0" destOrd="0" presId="urn:microsoft.com/office/officeart/2005/8/layout/hierarchy1"/>
    <dgm:cxn modelId="{226F03A3-1E0A-4BE0-B3FB-EDEEADB14C5F}" srcId="{F4464406-EFCE-4326-8D29-9BD62B7C5E5D}" destId="{55DFF967-4FEE-4BE8-BB8B-E3B4D05BA26B}" srcOrd="1" destOrd="0" parTransId="{5EA4024D-6994-415B-A919-F1B722E1E9A3}" sibTransId="{8D52D29C-8BD8-4742-8600-A2C000DC08B2}"/>
    <dgm:cxn modelId="{973C446D-C0FC-4D29-B534-15FC4954C748}" type="presOf" srcId="{5EA4024D-6994-415B-A919-F1B722E1E9A3}" destId="{FD2EDDAB-F1CD-4AE4-B81F-28EB4BAF1EEB}" srcOrd="0" destOrd="0" presId="urn:microsoft.com/office/officeart/2005/8/layout/hierarchy1"/>
    <dgm:cxn modelId="{4869E577-2FBF-4E38-8892-BCCC8B78488E}" type="presOf" srcId="{9C394872-CFD3-47C0-8134-3164BB806DAF}" destId="{ED62EF77-6860-4658-B292-A7E3F72F9F5C}" srcOrd="0" destOrd="0" presId="urn:microsoft.com/office/officeart/2005/8/layout/hierarchy1"/>
    <dgm:cxn modelId="{2F7B299F-17A9-4BC9-9923-913FD54F3AE0}" type="presOf" srcId="{DB644463-F82A-41CF-B696-56CDEDB91DD0}" destId="{ABDDCF30-A5FB-4964-90EC-1C064FF22DB1}" srcOrd="0" destOrd="0" presId="urn:microsoft.com/office/officeart/2005/8/layout/hierarchy1"/>
    <dgm:cxn modelId="{960B307A-EEF8-459E-BD05-AA387F0B3E42}" srcId="{2421BC4B-F290-4916-B738-68188DD8CD9E}" destId="{6C3E2914-97F4-4B0B-A5E6-0B1424E158B4}" srcOrd="0" destOrd="0" parTransId="{74FFAAE5-9E29-4373-ABFB-D4E64376CF5D}" sibTransId="{476D9493-2C4E-4366-A7CD-D70FFFE54740}"/>
    <dgm:cxn modelId="{0050F6AE-BF1B-418E-824B-94B7D4387BEE}" srcId="{F4464406-EFCE-4326-8D29-9BD62B7C5E5D}" destId="{68EFF56A-C433-4B1C-B01A-162BDC5B7446}" srcOrd="0" destOrd="0" parTransId="{678B714F-D271-4C33-B608-569F49E1707F}" sibTransId="{CAADFDD0-BE90-4CDD-926E-124043450EA5}"/>
    <dgm:cxn modelId="{B756F2E1-1281-4CF7-80AE-7161C51EBCB1}" srcId="{9C394872-CFD3-47C0-8134-3164BB806DAF}" destId="{2421BC4B-F290-4916-B738-68188DD8CD9E}" srcOrd="1" destOrd="0" parTransId="{C0430EB7-C39D-486D-864C-71A6D19D4DAB}" sibTransId="{41836602-20E9-452A-B715-CF17FC27EC47}"/>
    <dgm:cxn modelId="{E6E2A2ED-2D3A-40B5-9192-CD8DF77D7F87}" type="presOf" srcId="{55DFF967-4FEE-4BE8-BB8B-E3B4D05BA26B}" destId="{53746138-0E05-484F-A09E-2B51824E762B}" srcOrd="0" destOrd="0" presId="urn:microsoft.com/office/officeart/2005/8/layout/hierarchy1"/>
    <dgm:cxn modelId="{EC36EB2A-CA54-4A9B-8536-3D77564E0CC1}" type="presOf" srcId="{6C3E2914-97F4-4B0B-A5E6-0B1424E158B4}" destId="{82F54D87-F564-42B2-86E8-9786E1D7E2C5}" srcOrd="0" destOrd="0" presId="urn:microsoft.com/office/officeart/2005/8/layout/hierarchy1"/>
    <dgm:cxn modelId="{FE41721C-9E27-49A2-8BC0-736782F96563}" type="presParOf" srcId="{ABDDCF30-A5FB-4964-90EC-1C064FF22DB1}" destId="{EA97C871-44FF-4F4F-A8E8-749726766AB4}" srcOrd="0" destOrd="0" presId="urn:microsoft.com/office/officeart/2005/8/layout/hierarchy1"/>
    <dgm:cxn modelId="{149EDA6E-0FE1-41B5-93BE-0A6604E14E91}" type="presParOf" srcId="{EA97C871-44FF-4F4F-A8E8-749726766AB4}" destId="{A8E72576-9E9C-4D58-A7FC-66D050109D06}" srcOrd="0" destOrd="0" presId="urn:microsoft.com/office/officeart/2005/8/layout/hierarchy1"/>
    <dgm:cxn modelId="{ED4B7E8A-B117-4964-8774-11C6B73A6D70}" type="presParOf" srcId="{A8E72576-9E9C-4D58-A7FC-66D050109D06}" destId="{53387AD4-D638-406F-84D5-891ADFBE0756}" srcOrd="0" destOrd="0" presId="urn:microsoft.com/office/officeart/2005/8/layout/hierarchy1"/>
    <dgm:cxn modelId="{029246AC-6849-4893-9286-55A50EF0FDB5}" type="presParOf" srcId="{A8E72576-9E9C-4D58-A7FC-66D050109D06}" destId="{ED62EF77-6860-4658-B292-A7E3F72F9F5C}" srcOrd="1" destOrd="0" presId="urn:microsoft.com/office/officeart/2005/8/layout/hierarchy1"/>
    <dgm:cxn modelId="{02A05C34-6A4E-4D12-8F12-5CB638283402}" type="presParOf" srcId="{EA97C871-44FF-4F4F-A8E8-749726766AB4}" destId="{715756C5-3A0F-42F7-9BB9-A3209268213B}" srcOrd="1" destOrd="0" presId="urn:microsoft.com/office/officeart/2005/8/layout/hierarchy1"/>
    <dgm:cxn modelId="{3E073A9F-91C9-4D17-B81A-F24BBFB493CA}" type="presParOf" srcId="{715756C5-3A0F-42F7-9BB9-A3209268213B}" destId="{F6748312-F081-482B-B84D-5BB510F1442A}" srcOrd="0" destOrd="0" presId="urn:microsoft.com/office/officeart/2005/8/layout/hierarchy1"/>
    <dgm:cxn modelId="{F7B203FA-11E5-4D66-B7DA-C894F9C42C2B}" type="presParOf" srcId="{715756C5-3A0F-42F7-9BB9-A3209268213B}" destId="{62727AF6-2DA7-413C-BB4A-126047A75413}" srcOrd="1" destOrd="0" presId="urn:microsoft.com/office/officeart/2005/8/layout/hierarchy1"/>
    <dgm:cxn modelId="{FED886D1-4ED9-4F32-B163-D25CC7FD7F26}" type="presParOf" srcId="{62727AF6-2DA7-413C-BB4A-126047A75413}" destId="{215BABDC-A534-4968-8160-C3C95B1A3D55}" srcOrd="0" destOrd="0" presId="urn:microsoft.com/office/officeart/2005/8/layout/hierarchy1"/>
    <dgm:cxn modelId="{FA722533-9577-436F-994B-D5DEF2055278}" type="presParOf" srcId="{215BABDC-A534-4968-8160-C3C95B1A3D55}" destId="{7F4019A2-3872-46F3-AEF9-C76B78FFD41E}" srcOrd="0" destOrd="0" presId="urn:microsoft.com/office/officeart/2005/8/layout/hierarchy1"/>
    <dgm:cxn modelId="{F8375564-9C6A-4C33-A26B-2D1534076986}" type="presParOf" srcId="{215BABDC-A534-4968-8160-C3C95B1A3D55}" destId="{CAC88691-325B-4D5F-950B-7E8D0808FD4C}" srcOrd="1" destOrd="0" presId="urn:microsoft.com/office/officeart/2005/8/layout/hierarchy1"/>
    <dgm:cxn modelId="{A7040005-3D6F-49D0-9075-558116C5DA07}" type="presParOf" srcId="{62727AF6-2DA7-413C-BB4A-126047A75413}" destId="{722C69E5-6230-4E44-B945-138F3EB59678}" srcOrd="1" destOrd="0" presId="urn:microsoft.com/office/officeart/2005/8/layout/hierarchy1"/>
    <dgm:cxn modelId="{E5851717-72BC-4B7D-833B-84635A11CDD9}" type="presParOf" srcId="{722C69E5-6230-4E44-B945-138F3EB59678}" destId="{38000396-D4BB-43CD-8700-E0909E3039D6}" srcOrd="0" destOrd="0" presId="urn:microsoft.com/office/officeart/2005/8/layout/hierarchy1"/>
    <dgm:cxn modelId="{0C5BE1F6-10FC-42F4-9EE6-8F97EFFD7181}" type="presParOf" srcId="{722C69E5-6230-4E44-B945-138F3EB59678}" destId="{7972B4EB-7B07-4CF3-88B6-1A73C3262A7B}" srcOrd="1" destOrd="0" presId="urn:microsoft.com/office/officeart/2005/8/layout/hierarchy1"/>
    <dgm:cxn modelId="{1B85EA48-DE1E-462C-A686-C56E06A8D941}" type="presParOf" srcId="{7972B4EB-7B07-4CF3-88B6-1A73C3262A7B}" destId="{B5AC5A89-200F-4F98-BDC7-1EB8DF449232}" srcOrd="0" destOrd="0" presId="urn:microsoft.com/office/officeart/2005/8/layout/hierarchy1"/>
    <dgm:cxn modelId="{4F157D93-20CC-4253-A86A-C3909085A3B2}" type="presParOf" srcId="{B5AC5A89-200F-4F98-BDC7-1EB8DF449232}" destId="{33226A54-A6B8-4F12-9682-70B85737AB8C}" srcOrd="0" destOrd="0" presId="urn:microsoft.com/office/officeart/2005/8/layout/hierarchy1"/>
    <dgm:cxn modelId="{D65A9348-4D24-46E1-8EF5-CA2114483170}" type="presParOf" srcId="{B5AC5A89-200F-4F98-BDC7-1EB8DF449232}" destId="{717101CD-5B2C-47CE-9FA3-785D6DCC91E3}" srcOrd="1" destOrd="0" presId="urn:microsoft.com/office/officeart/2005/8/layout/hierarchy1"/>
    <dgm:cxn modelId="{73388831-D8F8-4207-880E-A25EBD8C8ACA}" type="presParOf" srcId="{7972B4EB-7B07-4CF3-88B6-1A73C3262A7B}" destId="{6B552CC5-466F-4869-9111-8E1280ACF0D6}" srcOrd="1" destOrd="0" presId="urn:microsoft.com/office/officeart/2005/8/layout/hierarchy1"/>
    <dgm:cxn modelId="{3FAA122B-51BD-4209-A3C8-5F84A26AEC09}" type="presParOf" srcId="{722C69E5-6230-4E44-B945-138F3EB59678}" destId="{FD2EDDAB-F1CD-4AE4-B81F-28EB4BAF1EEB}" srcOrd="2" destOrd="0" presId="urn:microsoft.com/office/officeart/2005/8/layout/hierarchy1"/>
    <dgm:cxn modelId="{2CF29887-FBE0-49E9-9AB3-66580064E02B}" type="presParOf" srcId="{722C69E5-6230-4E44-B945-138F3EB59678}" destId="{45BAE1A7-AF8E-4FFB-B5F4-DCBA1CFDEB19}" srcOrd="3" destOrd="0" presId="urn:microsoft.com/office/officeart/2005/8/layout/hierarchy1"/>
    <dgm:cxn modelId="{807064EC-1396-48BF-B8F5-914AD74F1CA0}" type="presParOf" srcId="{45BAE1A7-AF8E-4FFB-B5F4-DCBA1CFDEB19}" destId="{AC79BBFA-3C77-4946-9A16-5F939B1C84A1}" srcOrd="0" destOrd="0" presId="urn:microsoft.com/office/officeart/2005/8/layout/hierarchy1"/>
    <dgm:cxn modelId="{20A9B385-8537-4BE2-97DE-57D84B903343}" type="presParOf" srcId="{AC79BBFA-3C77-4946-9A16-5F939B1C84A1}" destId="{8D0DD575-76BA-4F10-A1B1-14BE07587396}" srcOrd="0" destOrd="0" presId="urn:microsoft.com/office/officeart/2005/8/layout/hierarchy1"/>
    <dgm:cxn modelId="{947F49E6-54FE-4555-BD81-08258C4806EB}" type="presParOf" srcId="{AC79BBFA-3C77-4946-9A16-5F939B1C84A1}" destId="{53746138-0E05-484F-A09E-2B51824E762B}" srcOrd="1" destOrd="0" presId="urn:microsoft.com/office/officeart/2005/8/layout/hierarchy1"/>
    <dgm:cxn modelId="{8F2A2705-34D0-49DC-8194-FBF1CC212BC7}" type="presParOf" srcId="{45BAE1A7-AF8E-4FFB-B5F4-DCBA1CFDEB19}" destId="{66E2CC1E-C15D-4382-885C-111AD62825C9}" srcOrd="1" destOrd="0" presId="urn:microsoft.com/office/officeart/2005/8/layout/hierarchy1"/>
    <dgm:cxn modelId="{3A1E630B-EE5E-4C3E-A23C-D08994088EE0}" type="presParOf" srcId="{715756C5-3A0F-42F7-9BB9-A3209268213B}" destId="{9B0AF9EE-F062-492E-BC2D-48DE1FDCE4E5}" srcOrd="2" destOrd="0" presId="urn:microsoft.com/office/officeart/2005/8/layout/hierarchy1"/>
    <dgm:cxn modelId="{E8018602-F552-4D02-9F5C-65B163166958}" type="presParOf" srcId="{715756C5-3A0F-42F7-9BB9-A3209268213B}" destId="{E46A74F1-246C-4712-BE30-7EC2AD692A19}" srcOrd="3" destOrd="0" presId="urn:microsoft.com/office/officeart/2005/8/layout/hierarchy1"/>
    <dgm:cxn modelId="{904F0CCE-29CD-4763-87B4-9E10E1A45DE9}" type="presParOf" srcId="{E46A74F1-246C-4712-BE30-7EC2AD692A19}" destId="{F96B8F5A-FB45-4BBA-97C6-F476DE1BC112}" srcOrd="0" destOrd="0" presId="urn:microsoft.com/office/officeart/2005/8/layout/hierarchy1"/>
    <dgm:cxn modelId="{C468995A-AD8B-4B76-804C-21449BDA9FA3}" type="presParOf" srcId="{F96B8F5A-FB45-4BBA-97C6-F476DE1BC112}" destId="{49DC62AC-D4BC-492A-A49B-A9BD715CD782}" srcOrd="0" destOrd="0" presId="urn:microsoft.com/office/officeart/2005/8/layout/hierarchy1"/>
    <dgm:cxn modelId="{DD65D1B0-7AE4-4E4D-94D1-8727097721EF}" type="presParOf" srcId="{F96B8F5A-FB45-4BBA-97C6-F476DE1BC112}" destId="{EF1ED4E2-3ACA-4134-BD3D-E1462ACCB719}" srcOrd="1" destOrd="0" presId="urn:microsoft.com/office/officeart/2005/8/layout/hierarchy1"/>
    <dgm:cxn modelId="{4DEAFFEC-E439-4F90-A002-29D7411E6CF4}" type="presParOf" srcId="{E46A74F1-246C-4712-BE30-7EC2AD692A19}" destId="{462EED02-12DA-4C19-9849-E8AB76ADE2D6}" srcOrd="1" destOrd="0" presId="urn:microsoft.com/office/officeart/2005/8/layout/hierarchy1"/>
    <dgm:cxn modelId="{D8E83CFE-2E49-4B78-8CB0-F270D3240C8F}" type="presParOf" srcId="{462EED02-12DA-4C19-9849-E8AB76ADE2D6}" destId="{B1817C3E-D3CC-44D9-A14D-489F1649C394}" srcOrd="0" destOrd="0" presId="urn:microsoft.com/office/officeart/2005/8/layout/hierarchy1"/>
    <dgm:cxn modelId="{A830C0E2-7B6C-4787-99FA-355C069B4027}" type="presParOf" srcId="{462EED02-12DA-4C19-9849-E8AB76ADE2D6}" destId="{73C0BA3A-FCD5-4C34-8E00-6A01EFD7E3B9}" srcOrd="1" destOrd="0" presId="urn:microsoft.com/office/officeart/2005/8/layout/hierarchy1"/>
    <dgm:cxn modelId="{64DA4A38-F7D9-489F-B5F8-A4FF50140A02}" type="presParOf" srcId="{73C0BA3A-FCD5-4C34-8E00-6A01EFD7E3B9}" destId="{0655DF1E-566B-465A-957D-AFB8B6EF33CC}" srcOrd="0" destOrd="0" presId="urn:microsoft.com/office/officeart/2005/8/layout/hierarchy1"/>
    <dgm:cxn modelId="{40ACB9A1-D997-43E6-A961-3309E18A6F4A}" type="presParOf" srcId="{0655DF1E-566B-465A-957D-AFB8B6EF33CC}" destId="{E7A8F42A-DC08-43B6-861F-C3600A5BBD42}" srcOrd="0" destOrd="0" presId="urn:microsoft.com/office/officeart/2005/8/layout/hierarchy1"/>
    <dgm:cxn modelId="{19378D46-3CDB-46D8-8C48-811A1D3A0603}" type="presParOf" srcId="{0655DF1E-566B-465A-957D-AFB8B6EF33CC}" destId="{82F54D87-F564-42B2-86E8-9786E1D7E2C5}" srcOrd="1" destOrd="0" presId="urn:microsoft.com/office/officeart/2005/8/layout/hierarchy1"/>
    <dgm:cxn modelId="{62B19CAD-CC84-4D32-A677-343DB9FA9C9F}" type="presParOf" srcId="{73C0BA3A-FCD5-4C34-8E00-6A01EFD7E3B9}" destId="{E337E3F0-B8AE-4881-A08A-E0954081F320}" srcOrd="1" destOrd="0" presId="urn:microsoft.com/office/officeart/2005/8/layout/hierarchy1"/>
    <dgm:cxn modelId="{707EC6D4-556A-41B9-8B16-B09651E65E0E}" type="presParOf" srcId="{462EED02-12DA-4C19-9849-E8AB76ADE2D6}" destId="{C988A1EE-EBC8-4897-B315-474BC4939304}" srcOrd="2" destOrd="0" presId="urn:microsoft.com/office/officeart/2005/8/layout/hierarchy1"/>
    <dgm:cxn modelId="{963842DB-5B1E-4590-B79C-A33ADC7CE54A}" type="presParOf" srcId="{462EED02-12DA-4C19-9849-E8AB76ADE2D6}" destId="{6EE7387D-212F-43D5-9096-F2FEB0C7B300}" srcOrd="3" destOrd="0" presId="urn:microsoft.com/office/officeart/2005/8/layout/hierarchy1"/>
    <dgm:cxn modelId="{7DCA0CE7-D4BE-4438-99C9-05D7E1849279}" type="presParOf" srcId="{6EE7387D-212F-43D5-9096-F2FEB0C7B300}" destId="{EB417F26-FB31-4E53-9010-ED702164013F}" srcOrd="0" destOrd="0" presId="urn:microsoft.com/office/officeart/2005/8/layout/hierarchy1"/>
    <dgm:cxn modelId="{5A758F16-9885-416F-AFCB-CDC243EE8F75}" type="presParOf" srcId="{EB417F26-FB31-4E53-9010-ED702164013F}" destId="{199EF063-5A86-4789-B50F-D0CB7BAB6AA8}" srcOrd="0" destOrd="0" presId="urn:microsoft.com/office/officeart/2005/8/layout/hierarchy1"/>
    <dgm:cxn modelId="{FAF40491-C98F-4A58-96CC-ED5E14B605E1}" type="presParOf" srcId="{EB417F26-FB31-4E53-9010-ED702164013F}" destId="{B73ABFDD-25A4-4E7A-8F82-0DDC71A0316D}" srcOrd="1" destOrd="0" presId="urn:microsoft.com/office/officeart/2005/8/layout/hierarchy1"/>
    <dgm:cxn modelId="{2A3EC8F1-C08C-41D6-8047-87F2EB03F51F}" type="presParOf" srcId="{6EE7387D-212F-43D5-9096-F2FEB0C7B300}" destId="{E55624E1-8BFF-4680-99AE-2D9E26E924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208AE-C16C-45DB-9CCA-E5580E2ADB1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510209-B70B-41D3-B1B8-33FC19923F62}">
      <dgm:prSet phldrT="[Text]"/>
      <dgm:spPr>
        <a:ln>
          <a:noFill/>
        </a:ln>
      </dgm:spPr>
      <dgm:t>
        <a:bodyPr/>
        <a:lstStyle/>
        <a:p>
          <a:r>
            <a:rPr lang="cs-CZ" dirty="0"/>
            <a:t>Dopravní nehoda</a:t>
          </a:r>
        </a:p>
      </dgm:t>
    </dgm:pt>
    <dgm:pt modelId="{9F1E33DF-C79A-4926-A109-21EABD645DCF}" type="parTrans" cxnId="{174C47BC-0620-44DA-B803-8A7AB6DCE471}">
      <dgm:prSet/>
      <dgm:spPr/>
      <dgm:t>
        <a:bodyPr/>
        <a:lstStyle/>
        <a:p>
          <a:endParaRPr lang="cs-CZ"/>
        </a:p>
      </dgm:t>
    </dgm:pt>
    <dgm:pt modelId="{9C2EB71E-D0D1-4A88-9920-E0D29888E5EE}" type="sibTrans" cxnId="{174C47BC-0620-44DA-B803-8A7AB6DCE471}">
      <dgm:prSet/>
      <dgm:spPr/>
      <dgm:t>
        <a:bodyPr/>
        <a:lstStyle/>
        <a:p>
          <a:endParaRPr lang="cs-CZ"/>
        </a:p>
      </dgm:t>
    </dgm:pt>
    <dgm:pt modelId="{BFA6EAEA-7967-4FCB-83FE-C55563A0F77C}">
      <dgm:prSet phldrT="[Text]"/>
      <dgm:spPr>
        <a:ln>
          <a:noFill/>
        </a:ln>
      </dgm:spPr>
      <dgm:t>
        <a:bodyPr/>
        <a:lstStyle/>
        <a:p>
          <a:r>
            <a:rPr lang="cs-CZ" dirty="0"/>
            <a:t>Šetření na místě</a:t>
          </a:r>
        </a:p>
      </dgm:t>
    </dgm:pt>
    <dgm:pt modelId="{CFA3968C-787E-4080-8FC5-F1ED476E5798}" type="parTrans" cxnId="{753E3622-D970-4B38-BCA2-FF45D31795F2}">
      <dgm:prSet/>
      <dgm:spPr/>
      <dgm:t>
        <a:bodyPr/>
        <a:lstStyle/>
        <a:p>
          <a:endParaRPr lang="cs-CZ"/>
        </a:p>
      </dgm:t>
    </dgm:pt>
    <dgm:pt modelId="{3A143B21-53B0-4427-9216-D7433729465F}" type="sibTrans" cxnId="{753E3622-D970-4B38-BCA2-FF45D31795F2}">
      <dgm:prSet/>
      <dgm:spPr/>
      <dgm:t>
        <a:bodyPr/>
        <a:lstStyle/>
        <a:p>
          <a:endParaRPr lang="cs-CZ"/>
        </a:p>
      </dgm:t>
    </dgm:pt>
    <dgm:pt modelId="{8D5243F0-F9A3-43CB-AD71-AB1C314648F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4F317E9-4FB3-4985-89BA-9F23F7ED74EB}" type="parTrans" cxnId="{8013D7E8-E760-4E24-9EF1-E1BE4B91C304}">
      <dgm:prSet/>
      <dgm:spPr/>
      <dgm:t>
        <a:bodyPr/>
        <a:lstStyle/>
        <a:p>
          <a:endParaRPr lang="cs-CZ"/>
        </a:p>
      </dgm:t>
    </dgm:pt>
    <dgm:pt modelId="{7A28B4E0-3AC3-4E3E-B921-34528AE2E137}" type="sibTrans" cxnId="{8013D7E8-E760-4E24-9EF1-E1BE4B91C304}">
      <dgm:prSet/>
      <dgm:spPr/>
      <dgm:t>
        <a:bodyPr/>
        <a:lstStyle/>
        <a:p>
          <a:endParaRPr lang="cs-CZ"/>
        </a:p>
      </dgm:t>
    </dgm:pt>
    <dgm:pt modelId="{2E5B2CA0-CCD4-45B0-B3B2-D28C76DDA915}">
      <dgm:prSet phldrT="[Text]"/>
      <dgm:spPr>
        <a:ln>
          <a:noFill/>
        </a:ln>
      </dgm:spPr>
      <dgm:t>
        <a:bodyPr/>
        <a:lstStyle/>
        <a:p>
          <a:r>
            <a:rPr lang="cs-CZ" dirty="0" smtClean="0"/>
            <a:t>Zpracování</a:t>
          </a:r>
          <a:endParaRPr lang="cs-CZ" dirty="0"/>
        </a:p>
      </dgm:t>
    </dgm:pt>
    <dgm:pt modelId="{5BDD9990-012D-4A90-A628-EFF69A233548}" type="parTrans" cxnId="{39FE1845-76BB-4152-8624-D153193181D3}">
      <dgm:prSet/>
      <dgm:spPr/>
      <dgm:t>
        <a:bodyPr/>
        <a:lstStyle/>
        <a:p>
          <a:endParaRPr lang="cs-CZ"/>
        </a:p>
      </dgm:t>
    </dgm:pt>
    <dgm:pt modelId="{584D224D-5DBD-41C4-8A79-31201FE6799F}" type="sibTrans" cxnId="{39FE1845-76BB-4152-8624-D153193181D3}">
      <dgm:prSet/>
      <dgm:spPr/>
      <dgm:t>
        <a:bodyPr/>
        <a:lstStyle/>
        <a:p>
          <a:endParaRPr lang="cs-CZ"/>
        </a:p>
      </dgm:t>
    </dgm:pt>
    <dgm:pt modelId="{E32EAB5C-C6D0-49A2-9E51-27E1FC5E0B13}">
      <dgm:prSet/>
      <dgm:spPr>
        <a:ln>
          <a:noFill/>
        </a:ln>
      </dgm:spPr>
      <dgm:t>
        <a:bodyPr/>
        <a:lstStyle/>
        <a:p>
          <a:r>
            <a:rPr lang="cs-CZ" dirty="0" smtClean="0"/>
            <a:t>Vyhodnocení</a:t>
          </a:r>
          <a:endParaRPr lang="cs-CZ" dirty="0"/>
        </a:p>
      </dgm:t>
    </dgm:pt>
    <dgm:pt modelId="{51D74A0A-CD92-4C4F-B25B-F1B4476E5687}" type="parTrans" cxnId="{62BB8D08-5E6D-449E-97C6-B6E071E849A8}">
      <dgm:prSet/>
      <dgm:spPr/>
      <dgm:t>
        <a:bodyPr/>
        <a:lstStyle/>
        <a:p>
          <a:endParaRPr lang="cs-CZ"/>
        </a:p>
      </dgm:t>
    </dgm:pt>
    <dgm:pt modelId="{2AAD46F6-EB80-4044-ABC4-10C9B2A00251}" type="sibTrans" cxnId="{62BB8D08-5E6D-449E-97C6-B6E071E849A8}">
      <dgm:prSet/>
      <dgm:spPr/>
      <dgm:t>
        <a:bodyPr/>
        <a:lstStyle/>
        <a:p>
          <a:endParaRPr lang="cs-CZ"/>
        </a:p>
      </dgm:t>
    </dgm:pt>
    <dgm:pt modelId="{B1BA711F-9B6E-4F41-A7C1-CCC3BCC5FAD1}">
      <dgm:prSet/>
      <dgm:spPr>
        <a:ln>
          <a:noFill/>
        </a:ln>
      </dgm:spPr>
      <dgm:t>
        <a:bodyPr/>
        <a:lstStyle/>
        <a:p>
          <a:r>
            <a:rPr lang="cs-CZ" dirty="0" smtClean="0"/>
            <a:t>Návrh opatření</a:t>
          </a:r>
          <a:endParaRPr lang="cs-CZ" dirty="0"/>
        </a:p>
      </dgm:t>
    </dgm:pt>
    <dgm:pt modelId="{BA82916A-DC56-4AAA-A550-174945DBDBC3}" type="parTrans" cxnId="{A9B27B0C-936F-47B5-B37E-DA8272972A64}">
      <dgm:prSet/>
      <dgm:spPr/>
      <dgm:t>
        <a:bodyPr/>
        <a:lstStyle/>
        <a:p>
          <a:endParaRPr lang="cs-CZ"/>
        </a:p>
      </dgm:t>
    </dgm:pt>
    <dgm:pt modelId="{403224C1-2712-498B-8C22-2E675D8AF20E}" type="sibTrans" cxnId="{A9B27B0C-936F-47B5-B37E-DA8272972A64}">
      <dgm:prSet/>
      <dgm:spPr/>
      <dgm:t>
        <a:bodyPr/>
        <a:lstStyle/>
        <a:p>
          <a:endParaRPr lang="cs-CZ"/>
        </a:p>
      </dgm:t>
    </dgm:pt>
    <dgm:pt modelId="{4373C2E7-8DC3-4D61-A34C-74C77EA8F0ED}" type="pres">
      <dgm:prSet presAssocID="{A77208AE-C16C-45DB-9CCA-E5580E2ADB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2C6A98B-4951-4004-9255-9AC2100320C6}" type="pres">
      <dgm:prSet presAssocID="{A77208AE-C16C-45DB-9CCA-E5580E2ADB17}" presName="tSp" presStyleCnt="0"/>
      <dgm:spPr/>
      <dgm:t>
        <a:bodyPr/>
        <a:lstStyle/>
        <a:p>
          <a:endParaRPr lang="cs-CZ"/>
        </a:p>
      </dgm:t>
    </dgm:pt>
    <dgm:pt modelId="{D5777A09-9D1B-40AF-92F5-337C0FE2DB42}" type="pres">
      <dgm:prSet presAssocID="{A77208AE-C16C-45DB-9CCA-E5580E2ADB17}" presName="bSp" presStyleCnt="0"/>
      <dgm:spPr/>
      <dgm:t>
        <a:bodyPr/>
        <a:lstStyle/>
        <a:p>
          <a:endParaRPr lang="cs-CZ"/>
        </a:p>
      </dgm:t>
    </dgm:pt>
    <dgm:pt modelId="{972D3B1F-DD51-4A26-901C-A43BCBC0FFBC}" type="pres">
      <dgm:prSet presAssocID="{A77208AE-C16C-45DB-9CCA-E5580E2ADB17}" presName="process" presStyleCnt="0"/>
      <dgm:spPr/>
      <dgm:t>
        <a:bodyPr/>
        <a:lstStyle/>
        <a:p>
          <a:endParaRPr lang="cs-CZ"/>
        </a:p>
      </dgm:t>
    </dgm:pt>
    <dgm:pt modelId="{87557588-1B7F-4325-9A40-3F43B8E680B0}" type="pres">
      <dgm:prSet presAssocID="{BF510209-B70B-41D3-B1B8-33FC19923F62}" presName="composite1" presStyleCnt="0"/>
      <dgm:spPr/>
      <dgm:t>
        <a:bodyPr/>
        <a:lstStyle/>
        <a:p>
          <a:endParaRPr lang="cs-CZ"/>
        </a:p>
      </dgm:t>
    </dgm:pt>
    <dgm:pt modelId="{981D210E-C7C9-4D72-9A77-C620CE3093BE}" type="pres">
      <dgm:prSet presAssocID="{BF510209-B70B-41D3-B1B8-33FC19923F62}" presName="dummyNode1" presStyleLbl="node1" presStyleIdx="0" presStyleCnt="5"/>
      <dgm:spPr/>
      <dgm:t>
        <a:bodyPr/>
        <a:lstStyle/>
        <a:p>
          <a:endParaRPr lang="cs-CZ"/>
        </a:p>
      </dgm:t>
    </dgm:pt>
    <dgm:pt modelId="{11D98152-3572-457A-A3A7-0B8DBB00A231}" type="pres">
      <dgm:prSet presAssocID="{BF510209-B70B-41D3-B1B8-33FC19923F62}" presName="childNode1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F1F836B0-5735-45CF-A0B7-323BC242734A}" type="pres">
      <dgm:prSet presAssocID="{BF510209-B70B-41D3-B1B8-33FC19923F6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5182FC-998F-4A95-BCE3-E6B06018D2F5}" type="pres">
      <dgm:prSet presAssocID="{BF510209-B70B-41D3-B1B8-33FC19923F62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FB0107-0A26-478E-823F-5C4AC782CC47}" type="pres">
      <dgm:prSet presAssocID="{BF510209-B70B-41D3-B1B8-33FC19923F62}" presName="connSite1" presStyleCnt="0"/>
      <dgm:spPr/>
      <dgm:t>
        <a:bodyPr/>
        <a:lstStyle/>
        <a:p>
          <a:endParaRPr lang="cs-CZ"/>
        </a:p>
      </dgm:t>
    </dgm:pt>
    <dgm:pt modelId="{E18B243E-6B66-4999-A37C-BAC8ED996A1E}" type="pres">
      <dgm:prSet presAssocID="{9C2EB71E-D0D1-4A88-9920-E0D29888E5EE}" presName="Name9" presStyleLbl="sibTrans2D1" presStyleIdx="0" presStyleCnt="4"/>
      <dgm:spPr/>
      <dgm:t>
        <a:bodyPr/>
        <a:lstStyle/>
        <a:p>
          <a:endParaRPr lang="cs-CZ"/>
        </a:p>
      </dgm:t>
    </dgm:pt>
    <dgm:pt modelId="{BBBBEDA8-CF50-4CE1-8269-F9DFCD0B06FA}" type="pres">
      <dgm:prSet presAssocID="{BFA6EAEA-7967-4FCB-83FE-C55563A0F77C}" presName="composite2" presStyleCnt="0"/>
      <dgm:spPr/>
      <dgm:t>
        <a:bodyPr/>
        <a:lstStyle/>
        <a:p>
          <a:endParaRPr lang="cs-CZ"/>
        </a:p>
      </dgm:t>
    </dgm:pt>
    <dgm:pt modelId="{B039A515-B1D7-4BCF-82F6-72ED91CA8B6D}" type="pres">
      <dgm:prSet presAssocID="{BFA6EAEA-7967-4FCB-83FE-C55563A0F77C}" presName="dummyNode2" presStyleLbl="node1" presStyleIdx="0" presStyleCnt="5"/>
      <dgm:spPr/>
      <dgm:t>
        <a:bodyPr/>
        <a:lstStyle/>
        <a:p>
          <a:endParaRPr lang="cs-CZ"/>
        </a:p>
      </dgm:t>
    </dgm:pt>
    <dgm:pt modelId="{21E0947E-D397-480D-B637-E1F008B65A88}" type="pres">
      <dgm:prSet presAssocID="{BFA6EAEA-7967-4FCB-83FE-C55563A0F77C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6790C4-4E73-488B-AC75-F114485B43B9}" type="pres">
      <dgm:prSet presAssocID="{BFA6EAEA-7967-4FCB-83FE-C55563A0F77C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5B171-43A4-4B6D-9EA5-AAC1D5290C1D}" type="pres">
      <dgm:prSet presAssocID="{BFA6EAEA-7967-4FCB-83FE-C55563A0F77C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A851DB-AF90-4216-BB02-09DE4128170F}" type="pres">
      <dgm:prSet presAssocID="{BFA6EAEA-7967-4FCB-83FE-C55563A0F77C}" presName="connSite2" presStyleCnt="0"/>
      <dgm:spPr/>
      <dgm:t>
        <a:bodyPr/>
        <a:lstStyle/>
        <a:p>
          <a:endParaRPr lang="cs-CZ"/>
        </a:p>
      </dgm:t>
    </dgm:pt>
    <dgm:pt modelId="{02EF9BC9-8AB2-408E-994F-9575BCD0300D}" type="pres">
      <dgm:prSet presAssocID="{3A143B21-53B0-4427-9216-D7433729465F}" presName="Name18" presStyleLbl="sibTrans2D1" presStyleIdx="1" presStyleCnt="4"/>
      <dgm:spPr/>
      <dgm:t>
        <a:bodyPr/>
        <a:lstStyle/>
        <a:p>
          <a:endParaRPr lang="cs-CZ"/>
        </a:p>
      </dgm:t>
    </dgm:pt>
    <dgm:pt modelId="{D4835B90-E62B-4B1E-842D-E9EB97E37ACA}" type="pres">
      <dgm:prSet presAssocID="{2E5B2CA0-CCD4-45B0-B3B2-D28C76DDA915}" presName="composite1" presStyleCnt="0"/>
      <dgm:spPr/>
      <dgm:t>
        <a:bodyPr/>
        <a:lstStyle/>
        <a:p>
          <a:endParaRPr lang="cs-CZ"/>
        </a:p>
      </dgm:t>
    </dgm:pt>
    <dgm:pt modelId="{A6CA1998-839A-441F-B1BA-21A9B9630D4E}" type="pres">
      <dgm:prSet presAssocID="{2E5B2CA0-CCD4-45B0-B3B2-D28C76DDA915}" presName="dummyNode1" presStyleLbl="node1" presStyleIdx="1" presStyleCnt="5"/>
      <dgm:spPr/>
      <dgm:t>
        <a:bodyPr/>
        <a:lstStyle/>
        <a:p>
          <a:endParaRPr lang="cs-CZ"/>
        </a:p>
      </dgm:t>
    </dgm:pt>
    <dgm:pt modelId="{1AB52A50-8E3E-4E26-8059-D04B48C47537}" type="pres">
      <dgm:prSet presAssocID="{2E5B2CA0-CCD4-45B0-B3B2-D28C76DDA915}" presName="childNode1" presStyleLbl="bgAcc1" presStyleIdx="2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099C358-4B0C-4012-A39B-BD2CAE489757}" type="pres">
      <dgm:prSet presAssocID="{2E5B2CA0-CCD4-45B0-B3B2-D28C76DDA915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C95A67-3F9E-4F4A-8018-7AF5F8810D57}" type="pres">
      <dgm:prSet presAssocID="{2E5B2CA0-CCD4-45B0-B3B2-D28C76DDA915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FE7365-F100-4CE2-B42F-13D3E6D98B5F}" type="pres">
      <dgm:prSet presAssocID="{2E5B2CA0-CCD4-45B0-B3B2-D28C76DDA915}" presName="connSite1" presStyleCnt="0"/>
      <dgm:spPr/>
      <dgm:t>
        <a:bodyPr/>
        <a:lstStyle/>
        <a:p>
          <a:endParaRPr lang="cs-CZ"/>
        </a:p>
      </dgm:t>
    </dgm:pt>
    <dgm:pt modelId="{4B54307A-06F2-42B3-A51A-8D9F2A39C96A}" type="pres">
      <dgm:prSet presAssocID="{584D224D-5DBD-41C4-8A79-31201FE6799F}" presName="Name9" presStyleLbl="sibTrans2D1" presStyleIdx="2" presStyleCnt="4"/>
      <dgm:spPr/>
      <dgm:t>
        <a:bodyPr/>
        <a:lstStyle/>
        <a:p>
          <a:endParaRPr lang="cs-CZ"/>
        </a:p>
      </dgm:t>
    </dgm:pt>
    <dgm:pt modelId="{AFF9F003-B6D2-45F1-829F-3C3F26260E0F}" type="pres">
      <dgm:prSet presAssocID="{E32EAB5C-C6D0-49A2-9E51-27E1FC5E0B13}" presName="composite2" presStyleCnt="0"/>
      <dgm:spPr/>
      <dgm:t>
        <a:bodyPr/>
        <a:lstStyle/>
        <a:p>
          <a:endParaRPr lang="cs-CZ"/>
        </a:p>
      </dgm:t>
    </dgm:pt>
    <dgm:pt modelId="{72B5E9C5-3D24-44DA-8B5A-989DEFE0C9F3}" type="pres">
      <dgm:prSet presAssocID="{E32EAB5C-C6D0-49A2-9E51-27E1FC5E0B13}" presName="dummyNode2" presStyleLbl="node1" presStyleIdx="2" presStyleCnt="5"/>
      <dgm:spPr/>
      <dgm:t>
        <a:bodyPr/>
        <a:lstStyle/>
        <a:p>
          <a:endParaRPr lang="cs-CZ"/>
        </a:p>
      </dgm:t>
    </dgm:pt>
    <dgm:pt modelId="{F60E0308-59B9-4F17-A429-2EA35D611ECB}" type="pres">
      <dgm:prSet presAssocID="{E32EAB5C-C6D0-49A2-9E51-27E1FC5E0B13}" presName="childNode2" presStyleLbl="bgAcc1" presStyleIdx="3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F440B012-0C00-47B3-95E2-15177CF9DF34}" type="pres">
      <dgm:prSet presAssocID="{E32EAB5C-C6D0-49A2-9E51-27E1FC5E0B13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D88BEF-9F73-4C44-85BD-ED4C919AD030}" type="pres">
      <dgm:prSet presAssocID="{E32EAB5C-C6D0-49A2-9E51-27E1FC5E0B13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C164FA-013E-4836-A056-92E67BC3B3E8}" type="pres">
      <dgm:prSet presAssocID="{E32EAB5C-C6D0-49A2-9E51-27E1FC5E0B13}" presName="connSite2" presStyleCnt="0"/>
      <dgm:spPr/>
      <dgm:t>
        <a:bodyPr/>
        <a:lstStyle/>
        <a:p>
          <a:endParaRPr lang="cs-CZ"/>
        </a:p>
      </dgm:t>
    </dgm:pt>
    <dgm:pt modelId="{1598F685-95A7-4B97-8B04-1D4A5A7EC914}" type="pres">
      <dgm:prSet presAssocID="{2AAD46F6-EB80-4044-ABC4-10C9B2A00251}" presName="Name18" presStyleLbl="sibTrans2D1" presStyleIdx="3" presStyleCnt="4"/>
      <dgm:spPr/>
      <dgm:t>
        <a:bodyPr/>
        <a:lstStyle/>
        <a:p>
          <a:endParaRPr lang="cs-CZ"/>
        </a:p>
      </dgm:t>
    </dgm:pt>
    <dgm:pt modelId="{5CE034BA-000A-4375-A09C-DC59A7118E9B}" type="pres">
      <dgm:prSet presAssocID="{B1BA711F-9B6E-4F41-A7C1-CCC3BCC5FAD1}" presName="composite1" presStyleCnt="0"/>
      <dgm:spPr/>
      <dgm:t>
        <a:bodyPr/>
        <a:lstStyle/>
        <a:p>
          <a:endParaRPr lang="cs-CZ"/>
        </a:p>
      </dgm:t>
    </dgm:pt>
    <dgm:pt modelId="{343DB259-A8D0-42E8-886B-99EED20830D2}" type="pres">
      <dgm:prSet presAssocID="{B1BA711F-9B6E-4F41-A7C1-CCC3BCC5FAD1}" presName="dummyNode1" presStyleLbl="node1" presStyleIdx="3" presStyleCnt="5"/>
      <dgm:spPr/>
      <dgm:t>
        <a:bodyPr/>
        <a:lstStyle/>
        <a:p>
          <a:endParaRPr lang="cs-CZ"/>
        </a:p>
      </dgm:t>
    </dgm:pt>
    <dgm:pt modelId="{BCE4B949-0E6B-4900-8B55-A603214A21A8}" type="pres">
      <dgm:prSet presAssocID="{B1BA711F-9B6E-4F41-A7C1-CCC3BCC5FAD1}" presName="childNode1" presStyleLbl="b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A9880ABB-05FC-45E2-B8DB-8E38BE918CB3}" type="pres">
      <dgm:prSet presAssocID="{B1BA711F-9B6E-4F41-A7C1-CCC3BCC5FAD1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7EDF42-F171-4912-8EBA-4421B807D9DB}" type="pres">
      <dgm:prSet presAssocID="{B1BA711F-9B6E-4F41-A7C1-CCC3BCC5FAD1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5EBA3F-C306-425B-B08C-767C6B8A9267}" type="pres">
      <dgm:prSet presAssocID="{B1BA711F-9B6E-4F41-A7C1-CCC3BCC5FAD1}" presName="connSite1" presStyleCnt="0"/>
      <dgm:spPr/>
      <dgm:t>
        <a:bodyPr/>
        <a:lstStyle/>
        <a:p>
          <a:endParaRPr lang="cs-CZ"/>
        </a:p>
      </dgm:t>
    </dgm:pt>
  </dgm:ptLst>
  <dgm:cxnLst>
    <dgm:cxn modelId="{8C6A3F00-4383-4560-BB9F-2C19672B1F49}" type="presOf" srcId="{2AAD46F6-EB80-4044-ABC4-10C9B2A00251}" destId="{1598F685-95A7-4B97-8B04-1D4A5A7EC914}" srcOrd="0" destOrd="0" presId="urn:microsoft.com/office/officeart/2005/8/layout/hProcess4"/>
    <dgm:cxn modelId="{399ACC1E-4D62-4221-9EE9-5A0B3D05A1AD}" type="presOf" srcId="{2E5B2CA0-CCD4-45B0-B3B2-D28C76DDA915}" destId="{03C95A67-3F9E-4F4A-8018-7AF5F8810D57}" srcOrd="0" destOrd="0" presId="urn:microsoft.com/office/officeart/2005/8/layout/hProcess4"/>
    <dgm:cxn modelId="{C3D0894B-B3A6-4705-9C47-062A91992B4C}" type="presOf" srcId="{9C2EB71E-D0D1-4A88-9920-E0D29888E5EE}" destId="{E18B243E-6B66-4999-A37C-BAC8ED996A1E}" srcOrd="0" destOrd="0" presId="urn:microsoft.com/office/officeart/2005/8/layout/hProcess4"/>
    <dgm:cxn modelId="{B98F4D1D-DDF0-45A9-ABC7-CC260806C2D0}" type="presOf" srcId="{8D5243F0-F9A3-43CB-AD71-AB1C314648F0}" destId="{21E0947E-D397-480D-B637-E1F008B65A88}" srcOrd="0" destOrd="0" presId="urn:microsoft.com/office/officeart/2005/8/layout/hProcess4"/>
    <dgm:cxn modelId="{A9B27B0C-936F-47B5-B37E-DA8272972A64}" srcId="{A77208AE-C16C-45DB-9CCA-E5580E2ADB17}" destId="{B1BA711F-9B6E-4F41-A7C1-CCC3BCC5FAD1}" srcOrd="4" destOrd="0" parTransId="{BA82916A-DC56-4AAA-A550-174945DBDBC3}" sibTransId="{403224C1-2712-498B-8C22-2E675D8AF20E}"/>
    <dgm:cxn modelId="{753E3622-D970-4B38-BCA2-FF45D31795F2}" srcId="{A77208AE-C16C-45DB-9CCA-E5580E2ADB17}" destId="{BFA6EAEA-7967-4FCB-83FE-C55563A0F77C}" srcOrd="1" destOrd="0" parTransId="{CFA3968C-787E-4080-8FC5-F1ED476E5798}" sibTransId="{3A143B21-53B0-4427-9216-D7433729465F}"/>
    <dgm:cxn modelId="{62BB8D08-5E6D-449E-97C6-B6E071E849A8}" srcId="{A77208AE-C16C-45DB-9CCA-E5580E2ADB17}" destId="{E32EAB5C-C6D0-49A2-9E51-27E1FC5E0B13}" srcOrd="3" destOrd="0" parTransId="{51D74A0A-CD92-4C4F-B25B-F1B4476E5687}" sibTransId="{2AAD46F6-EB80-4044-ABC4-10C9B2A00251}"/>
    <dgm:cxn modelId="{80E5751C-A4F4-4149-8331-B2F6C46E1D04}" type="presOf" srcId="{3A143B21-53B0-4427-9216-D7433729465F}" destId="{02EF9BC9-8AB2-408E-994F-9575BCD0300D}" srcOrd="0" destOrd="0" presId="urn:microsoft.com/office/officeart/2005/8/layout/hProcess4"/>
    <dgm:cxn modelId="{AA0F29E2-5EC8-47C2-8EAE-04E8F5258752}" type="presOf" srcId="{BF510209-B70B-41D3-B1B8-33FC19923F62}" destId="{495182FC-998F-4A95-BCE3-E6B06018D2F5}" srcOrd="0" destOrd="0" presId="urn:microsoft.com/office/officeart/2005/8/layout/hProcess4"/>
    <dgm:cxn modelId="{1D12DE79-8EB9-43BA-B37E-27BADA1D21F8}" type="presOf" srcId="{584D224D-5DBD-41C4-8A79-31201FE6799F}" destId="{4B54307A-06F2-42B3-A51A-8D9F2A39C96A}" srcOrd="0" destOrd="0" presId="urn:microsoft.com/office/officeart/2005/8/layout/hProcess4"/>
    <dgm:cxn modelId="{8F9DA0A0-ABDF-4FD7-9D69-017F6D92B2FF}" type="presOf" srcId="{A77208AE-C16C-45DB-9CCA-E5580E2ADB17}" destId="{4373C2E7-8DC3-4D61-A34C-74C77EA8F0ED}" srcOrd="0" destOrd="0" presId="urn:microsoft.com/office/officeart/2005/8/layout/hProcess4"/>
    <dgm:cxn modelId="{174C47BC-0620-44DA-B803-8A7AB6DCE471}" srcId="{A77208AE-C16C-45DB-9CCA-E5580E2ADB17}" destId="{BF510209-B70B-41D3-B1B8-33FC19923F62}" srcOrd="0" destOrd="0" parTransId="{9F1E33DF-C79A-4926-A109-21EABD645DCF}" sibTransId="{9C2EB71E-D0D1-4A88-9920-E0D29888E5EE}"/>
    <dgm:cxn modelId="{85007A0C-8FD7-4C43-966B-9D048261E724}" type="presOf" srcId="{B1BA711F-9B6E-4F41-A7C1-CCC3BCC5FAD1}" destId="{507EDF42-F171-4912-8EBA-4421B807D9DB}" srcOrd="0" destOrd="0" presId="urn:microsoft.com/office/officeart/2005/8/layout/hProcess4"/>
    <dgm:cxn modelId="{FD519C9A-9620-4922-B28F-9791A16975EC}" type="presOf" srcId="{E32EAB5C-C6D0-49A2-9E51-27E1FC5E0B13}" destId="{26D88BEF-9F73-4C44-85BD-ED4C919AD030}" srcOrd="0" destOrd="0" presId="urn:microsoft.com/office/officeart/2005/8/layout/hProcess4"/>
    <dgm:cxn modelId="{39FE1845-76BB-4152-8624-D153193181D3}" srcId="{A77208AE-C16C-45DB-9CCA-E5580E2ADB17}" destId="{2E5B2CA0-CCD4-45B0-B3B2-D28C76DDA915}" srcOrd="2" destOrd="0" parTransId="{5BDD9990-012D-4A90-A628-EFF69A233548}" sibTransId="{584D224D-5DBD-41C4-8A79-31201FE6799F}"/>
    <dgm:cxn modelId="{8013D7E8-E760-4E24-9EF1-E1BE4B91C304}" srcId="{BFA6EAEA-7967-4FCB-83FE-C55563A0F77C}" destId="{8D5243F0-F9A3-43CB-AD71-AB1C314648F0}" srcOrd="0" destOrd="0" parTransId="{E4F317E9-4FB3-4985-89BA-9F23F7ED74EB}" sibTransId="{7A28B4E0-3AC3-4E3E-B921-34528AE2E137}"/>
    <dgm:cxn modelId="{022BC243-FC96-4A25-8CDB-C27D16D73CB6}" type="presOf" srcId="{8D5243F0-F9A3-43CB-AD71-AB1C314648F0}" destId="{E76790C4-4E73-488B-AC75-F114485B43B9}" srcOrd="1" destOrd="0" presId="urn:microsoft.com/office/officeart/2005/8/layout/hProcess4"/>
    <dgm:cxn modelId="{8C097C4E-4C75-4782-83AB-360B21DDFF4B}" type="presOf" srcId="{BFA6EAEA-7967-4FCB-83FE-C55563A0F77C}" destId="{DBF5B171-43A4-4B6D-9EA5-AAC1D5290C1D}" srcOrd="0" destOrd="0" presId="urn:microsoft.com/office/officeart/2005/8/layout/hProcess4"/>
    <dgm:cxn modelId="{07CD0F35-82FD-4D49-9B5A-8EF88C3A2399}" type="presParOf" srcId="{4373C2E7-8DC3-4D61-A34C-74C77EA8F0ED}" destId="{02C6A98B-4951-4004-9255-9AC2100320C6}" srcOrd="0" destOrd="0" presId="urn:microsoft.com/office/officeart/2005/8/layout/hProcess4"/>
    <dgm:cxn modelId="{F01A41F5-45DF-4C5E-8A53-B7278FA71D0A}" type="presParOf" srcId="{4373C2E7-8DC3-4D61-A34C-74C77EA8F0ED}" destId="{D5777A09-9D1B-40AF-92F5-337C0FE2DB42}" srcOrd="1" destOrd="0" presId="urn:microsoft.com/office/officeart/2005/8/layout/hProcess4"/>
    <dgm:cxn modelId="{8BA2009C-EEDD-45A6-8DB8-FE32FCE295A8}" type="presParOf" srcId="{4373C2E7-8DC3-4D61-A34C-74C77EA8F0ED}" destId="{972D3B1F-DD51-4A26-901C-A43BCBC0FFBC}" srcOrd="2" destOrd="0" presId="urn:microsoft.com/office/officeart/2005/8/layout/hProcess4"/>
    <dgm:cxn modelId="{79F40CF8-0F23-49FD-B71A-062E7ACDE4E9}" type="presParOf" srcId="{972D3B1F-DD51-4A26-901C-A43BCBC0FFBC}" destId="{87557588-1B7F-4325-9A40-3F43B8E680B0}" srcOrd="0" destOrd="0" presId="urn:microsoft.com/office/officeart/2005/8/layout/hProcess4"/>
    <dgm:cxn modelId="{E460178A-58E6-47D4-9801-51FC76937214}" type="presParOf" srcId="{87557588-1B7F-4325-9A40-3F43B8E680B0}" destId="{981D210E-C7C9-4D72-9A77-C620CE3093BE}" srcOrd="0" destOrd="0" presId="urn:microsoft.com/office/officeart/2005/8/layout/hProcess4"/>
    <dgm:cxn modelId="{BCB1F2D6-7428-4E6A-A24B-A2CDBCBBC725}" type="presParOf" srcId="{87557588-1B7F-4325-9A40-3F43B8E680B0}" destId="{11D98152-3572-457A-A3A7-0B8DBB00A231}" srcOrd="1" destOrd="0" presId="urn:microsoft.com/office/officeart/2005/8/layout/hProcess4"/>
    <dgm:cxn modelId="{708A37E5-9F26-424E-A91B-FB5A4A755A28}" type="presParOf" srcId="{87557588-1B7F-4325-9A40-3F43B8E680B0}" destId="{F1F836B0-5735-45CF-A0B7-323BC242734A}" srcOrd="2" destOrd="0" presId="urn:microsoft.com/office/officeart/2005/8/layout/hProcess4"/>
    <dgm:cxn modelId="{A6C99294-1C6C-47D9-999E-19E522DE6EBC}" type="presParOf" srcId="{87557588-1B7F-4325-9A40-3F43B8E680B0}" destId="{495182FC-998F-4A95-BCE3-E6B06018D2F5}" srcOrd="3" destOrd="0" presId="urn:microsoft.com/office/officeart/2005/8/layout/hProcess4"/>
    <dgm:cxn modelId="{8C0FF143-9CE1-4A23-9BBB-C3840106D3CE}" type="presParOf" srcId="{87557588-1B7F-4325-9A40-3F43B8E680B0}" destId="{B4FB0107-0A26-478E-823F-5C4AC782CC47}" srcOrd="4" destOrd="0" presId="urn:microsoft.com/office/officeart/2005/8/layout/hProcess4"/>
    <dgm:cxn modelId="{46349F4F-46DE-49D9-9CE3-7C025B5592F8}" type="presParOf" srcId="{972D3B1F-DD51-4A26-901C-A43BCBC0FFBC}" destId="{E18B243E-6B66-4999-A37C-BAC8ED996A1E}" srcOrd="1" destOrd="0" presId="urn:microsoft.com/office/officeart/2005/8/layout/hProcess4"/>
    <dgm:cxn modelId="{03D1E720-7546-4768-8FAC-E37FF1445A2F}" type="presParOf" srcId="{972D3B1F-DD51-4A26-901C-A43BCBC0FFBC}" destId="{BBBBEDA8-CF50-4CE1-8269-F9DFCD0B06FA}" srcOrd="2" destOrd="0" presId="urn:microsoft.com/office/officeart/2005/8/layout/hProcess4"/>
    <dgm:cxn modelId="{2CD5CEE1-44F3-4AFC-9308-8CDB21AD513C}" type="presParOf" srcId="{BBBBEDA8-CF50-4CE1-8269-F9DFCD0B06FA}" destId="{B039A515-B1D7-4BCF-82F6-72ED91CA8B6D}" srcOrd="0" destOrd="0" presId="urn:microsoft.com/office/officeart/2005/8/layout/hProcess4"/>
    <dgm:cxn modelId="{2FDBF257-7856-4E64-BF04-1E79CAB3761B}" type="presParOf" srcId="{BBBBEDA8-CF50-4CE1-8269-F9DFCD0B06FA}" destId="{21E0947E-D397-480D-B637-E1F008B65A88}" srcOrd="1" destOrd="0" presId="urn:microsoft.com/office/officeart/2005/8/layout/hProcess4"/>
    <dgm:cxn modelId="{2A4AB1C3-040A-4C1F-BEFC-D683AA67A705}" type="presParOf" srcId="{BBBBEDA8-CF50-4CE1-8269-F9DFCD0B06FA}" destId="{E76790C4-4E73-488B-AC75-F114485B43B9}" srcOrd="2" destOrd="0" presId="urn:microsoft.com/office/officeart/2005/8/layout/hProcess4"/>
    <dgm:cxn modelId="{3444635C-97D1-49E2-BEA0-2652B19E15C5}" type="presParOf" srcId="{BBBBEDA8-CF50-4CE1-8269-F9DFCD0B06FA}" destId="{DBF5B171-43A4-4B6D-9EA5-AAC1D5290C1D}" srcOrd="3" destOrd="0" presId="urn:microsoft.com/office/officeart/2005/8/layout/hProcess4"/>
    <dgm:cxn modelId="{2FDBCC78-6C3E-4E90-A62C-3F49FAD07EC7}" type="presParOf" srcId="{BBBBEDA8-CF50-4CE1-8269-F9DFCD0B06FA}" destId="{C6A851DB-AF90-4216-BB02-09DE4128170F}" srcOrd="4" destOrd="0" presId="urn:microsoft.com/office/officeart/2005/8/layout/hProcess4"/>
    <dgm:cxn modelId="{642FAAA4-F35C-4942-AA14-6482664C1ADF}" type="presParOf" srcId="{972D3B1F-DD51-4A26-901C-A43BCBC0FFBC}" destId="{02EF9BC9-8AB2-408E-994F-9575BCD0300D}" srcOrd="3" destOrd="0" presId="urn:microsoft.com/office/officeart/2005/8/layout/hProcess4"/>
    <dgm:cxn modelId="{1B3A916D-006E-4EA6-AF09-31CD3F3B6AE3}" type="presParOf" srcId="{972D3B1F-DD51-4A26-901C-A43BCBC0FFBC}" destId="{D4835B90-E62B-4B1E-842D-E9EB97E37ACA}" srcOrd="4" destOrd="0" presId="urn:microsoft.com/office/officeart/2005/8/layout/hProcess4"/>
    <dgm:cxn modelId="{8AA469C4-E448-4499-9605-50C99DB1507F}" type="presParOf" srcId="{D4835B90-E62B-4B1E-842D-E9EB97E37ACA}" destId="{A6CA1998-839A-441F-B1BA-21A9B9630D4E}" srcOrd="0" destOrd="0" presId="urn:microsoft.com/office/officeart/2005/8/layout/hProcess4"/>
    <dgm:cxn modelId="{FDEADCA3-AB76-45C2-BA5B-A76A978BA498}" type="presParOf" srcId="{D4835B90-E62B-4B1E-842D-E9EB97E37ACA}" destId="{1AB52A50-8E3E-4E26-8059-D04B48C47537}" srcOrd="1" destOrd="0" presId="urn:microsoft.com/office/officeart/2005/8/layout/hProcess4"/>
    <dgm:cxn modelId="{C16D1148-1DE8-4BDE-994B-FA4EB6A937C6}" type="presParOf" srcId="{D4835B90-E62B-4B1E-842D-E9EB97E37ACA}" destId="{D099C358-4B0C-4012-A39B-BD2CAE489757}" srcOrd="2" destOrd="0" presId="urn:microsoft.com/office/officeart/2005/8/layout/hProcess4"/>
    <dgm:cxn modelId="{B19099F2-178A-4254-AEC5-72DA3CC242D5}" type="presParOf" srcId="{D4835B90-E62B-4B1E-842D-E9EB97E37ACA}" destId="{03C95A67-3F9E-4F4A-8018-7AF5F8810D57}" srcOrd="3" destOrd="0" presId="urn:microsoft.com/office/officeart/2005/8/layout/hProcess4"/>
    <dgm:cxn modelId="{6B442900-71CA-495F-A7FF-2110B60FCB08}" type="presParOf" srcId="{D4835B90-E62B-4B1E-842D-E9EB97E37ACA}" destId="{5EFE7365-F100-4CE2-B42F-13D3E6D98B5F}" srcOrd="4" destOrd="0" presId="urn:microsoft.com/office/officeart/2005/8/layout/hProcess4"/>
    <dgm:cxn modelId="{BE1F9CFF-B526-4263-AE5E-45387FB104CE}" type="presParOf" srcId="{972D3B1F-DD51-4A26-901C-A43BCBC0FFBC}" destId="{4B54307A-06F2-42B3-A51A-8D9F2A39C96A}" srcOrd="5" destOrd="0" presId="urn:microsoft.com/office/officeart/2005/8/layout/hProcess4"/>
    <dgm:cxn modelId="{0B8F7074-1712-4763-8418-AE2175C90878}" type="presParOf" srcId="{972D3B1F-DD51-4A26-901C-A43BCBC0FFBC}" destId="{AFF9F003-B6D2-45F1-829F-3C3F26260E0F}" srcOrd="6" destOrd="0" presId="urn:microsoft.com/office/officeart/2005/8/layout/hProcess4"/>
    <dgm:cxn modelId="{F31AB8AA-3F4D-4729-B8E2-546F0A463E6E}" type="presParOf" srcId="{AFF9F003-B6D2-45F1-829F-3C3F26260E0F}" destId="{72B5E9C5-3D24-44DA-8B5A-989DEFE0C9F3}" srcOrd="0" destOrd="0" presId="urn:microsoft.com/office/officeart/2005/8/layout/hProcess4"/>
    <dgm:cxn modelId="{F81A5A22-C736-48AD-9CFA-8154E1654DC7}" type="presParOf" srcId="{AFF9F003-B6D2-45F1-829F-3C3F26260E0F}" destId="{F60E0308-59B9-4F17-A429-2EA35D611ECB}" srcOrd="1" destOrd="0" presId="urn:microsoft.com/office/officeart/2005/8/layout/hProcess4"/>
    <dgm:cxn modelId="{BC37D5A9-BBDE-4BB2-A77D-F2A600D9BFC1}" type="presParOf" srcId="{AFF9F003-B6D2-45F1-829F-3C3F26260E0F}" destId="{F440B012-0C00-47B3-95E2-15177CF9DF34}" srcOrd="2" destOrd="0" presId="urn:microsoft.com/office/officeart/2005/8/layout/hProcess4"/>
    <dgm:cxn modelId="{E2F66505-78A6-40CD-8BD7-E5C12ACAC1A6}" type="presParOf" srcId="{AFF9F003-B6D2-45F1-829F-3C3F26260E0F}" destId="{26D88BEF-9F73-4C44-85BD-ED4C919AD030}" srcOrd="3" destOrd="0" presId="urn:microsoft.com/office/officeart/2005/8/layout/hProcess4"/>
    <dgm:cxn modelId="{7052FA7E-922B-49AE-B8C2-A1909CCCF6C5}" type="presParOf" srcId="{AFF9F003-B6D2-45F1-829F-3C3F26260E0F}" destId="{E9C164FA-013E-4836-A056-92E67BC3B3E8}" srcOrd="4" destOrd="0" presId="urn:microsoft.com/office/officeart/2005/8/layout/hProcess4"/>
    <dgm:cxn modelId="{29C80F40-7D67-48CC-924A-B38B92AA3966}" type="presParOf" srcId="{972D3B1F-DD51-4A26-901C-A43BCBC0FFBC}" destId="{1598F685-95A7-4B97-8B04-1D4A5A7EC914}" srcOrd="7" destOrd="0" presId="urn:microsoft.com/office/officeart/2005/8/layout/hProcess4"/>
    <dgm:cxn modelId="{229FADF9-F5F4-4C87-93E0-0E9F551C2FF0}" type="presParOf" srcId="{972D3B1F-DD51-4A26-901C-A43BCBC0FFBC}" destId="{5CE034BA-000A-4375-A09C-DC59A7118E9B}" srcOrd="8" destOrd="0" presId="urn:microsoft.com/office/officeart/2005/8/layout/hProcess4"/>
    <dgm:cxn modelId="{A3B87D57-9C04-420A-A93E-0FCF9FB7AF14}" type="presParOf" srcId="{5CE034BA-000A-4375-A09C-DC59A7118E9B}" destId="{343DB259-A8D0-42E8-886B-99EED20830D2}" srcOrd="0" destOrd="0" presId="urn:microsoft.com/office/officeart/2005/8/layout/hProcess4"/>
    <dgm:cxn modelId="{96EC385E-5239-432D-B776-4082E2BE0207}" type="presParOf" srcId="{5CE034BA-000A-4375-A09C-DC59A7118E9B}" destId="{BCE4B949-0E6B-4900-8B55-A603214A21A8}" srcOrd="1" destOrd="0" presId="urn:microsoft.com/office/officeart/2005/8/layout/hProcess4"/>
    <dgm:cxn modelId="{30155EF8-BE6F-4BA9-9749-E76FF16AB2A5}" type="presParOf" srcId="{5CE034BA-000A-4375-A09C-DC59A7118E9B}" destId="{A9880ABB-05FC-45E2-B8DB-8E38BE918CB3}" srcOrd="2" destOrd="0" presId="urn:microsoft.com/office/officeart/2005/8/layout/hProcess4"/>
    <dgm:cxn modelId="{1F754E5A-4CFB-418B-8D02-BDD80BA87957}" type="presParOf" srcId="{5CE034BA-000A-4375-A09C-DC59A7118E9B}" destId="{507EDF42-F171-4912-8EBA-4421B807D9DB}" srcOrd="3" destOrd="0" presId="urn:microsoft.com/office/officeart/2005/8/layout/hProcess4"/>
    <dgm:cxn modelId="{F996E88A-FBC2-4878-B8FA-04CC4F7E2387}" type="presParOf" srcId="{5CE034BA-000A-4375-A09C-DC59A7118E9B}" destId="{E05EBA3F-C306-425B-B08C-767C6B8A926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8A1EE-EBC8-4897-B315-474BC4939304}">
      <dsp:nvSpPr>
        <dsp:cNvPr id="0" name=""/>
        <dsp:cNvSpPr/>
      </dsp:nvSpPr>
      <dsp:spPr>
        <a:xfrm>
          <a:off x="4118267" y="1880571"/>
          <a:ext cx="719290" cy="30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12"/>
              </a:lnTo>
              <a:lnTo>
                <a:pt x="719290" y="205912"/>
              </a:lnTo>
              <a:lnTo>
                <a:pt x="719290" y="302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17C3E-D3CC-44D9-A14D-489F1649C394}">
      <dsp:nvSpPr>
        <dsp:cNvPr id="0" name=""/>
        <dsp:cNvSpPr/>
      </dsp:nvSpPr>
      <dsp:spPr>
        <a:xfrm>
          <a:off x="3483359" y="1880571"/>
          <a:ext cx="634908" cy="302158"/>
        </a:xfrm>
        <a:custGeom>
          <a:avLst/>
          <a:gdLst/>
          <a:ahLst/>
          <a:cxnLst/>
          <a:rect l="0" t="0" r="0" b="0"/>
          <a:pathLst>
            <a:path>
              <a:moveTo>
                <a:pt x="634908" y="0"/>
              </a:moveTo>
              <a:lnTo>
                <a:pt x="634908" y="205912"/>
              </a:lnTo>
              <a:lnTo>
                <a:pt x="0" y="205912"/>
              </a:lnTo>
              <a:lnTo>
                <a:pt x="0" y="302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AF9EE-F062-492E-BC2D-48DE1FDCE4E5}">
      <dsp:nvSpPr>
        <dsp:cNvPr id="0" name=""/>
        <dsp:cNvSpPr/>
      </dsp:nvSpPr>
      <dsp:spPr>
        <a:xfrm>
          <a:off x="2548844" y="918685"/>
          <a:ext cx="1569423" cy="30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12"/>
              </a:lnTo>
              <a:lnTo>
                <a:pt x="1569423" y="205912"/>
              </a:lnTo>
              <a:lnTo>
                <a:pt x="1569423" y="302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EDDAB-F1CD-4AE4-B81F-28EB4BAF1EEB}">
      <dsp:nvSpPr>
        <dsp:cNvPr id="0" name=""/>
        <dsp:cNvSpPr/>
      </dsp:nvSpPr>
      <dsp:spPr>
        <a:xfrm>
          <a:off x="1324386" y="1880571"/>
          <a:ext cx="804774" cy="30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12"/>
              </a:lnTo>
              <a:lnTo>
                <a:pt x="804774" y="205912"/>
              </a:lnTo>
              <a:lnTo>
                <a:pt x="804774" y="302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00396-D4BB-43CD-8700-E0909E3039D6}">
      <dsp:nvSpPr>
        <dsp:cNvPr id="0" name=""/>
        <dsp:cNvSpPr/>
      </dsp:nvSpPr>
      <dsp:spPr>
        <a:xfrm>
          <a:off x="689478" y="1880571"/>
          <a:ext cx="634908" cy="302158"/>
        </a:xfrm>
        <a:custGeom>
          <a:avLst/>
          <a:gdLst/>
          <a:ahLst/>
          <a:cxnLst/>
          <a:rect l="0" t="0" r="0" b="0"/>
          <a:pathLst>
            <a:path>
              <a:moveTo>
                <a:pt x="634908" y="0"/>
              </a:moveTo>
              <a:lnTo>
                <a:pt x="634908" y="205912"/>
              </a:lnTo>
              <a:lnTo>
                <a:pt x="0" y="205912"/>
              </a:lnTo>
              <a:lnTo>
                <a:pt x="0" y="302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48312-F081-482B-B84D-5BB510F1442A}">
      <dsp:nvSpPr>
        <dsp:cNvPr id="0" name=""/>
        <dsp:cNvSpPr/>
      </dsp:nvSpPr>
      <dsp:spPr>
        <a:xfrm>
          <a:off x="1324386" y="918685"/>
          <a:ext cx="1224458" cy="302158"/>
        </a:xfrm>
        <a:custGeom>
          <a:avLst/>
          <a:gdLst/>
          <a:ahLst/>
          <a:cxnLst/>
          <a:rect l="0" t="0" r="0" b="0"/>
          <a:pathLst>
            <a:path>
              <a:moveTo>
                <a:pt x="1224458" y="0"/>
              </a:moveTo>
              <a:lnTo>
                <a:pt x="1224458" y="205912"/>
              </a:lnTo>
              <a:lnTo>
                <a:pt x="0" y="205912"/>
              </a:lnTo>
              <a:lnTo>
                <a:pt x="0" y="302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87AD4-D638-406F-84D5-891ADFBE0756}">
      <dsp:nvSpPr>
        <dsp:cNvPr id="0" name=""/>
        <dsp:cNvSpPr/>
      </dsp:nvSpPr>
      <dsp:spPr>
        <a:xfrm>
          <a:off x="1857216" y="258958"/>
          <a:ext cx="1383255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EF77-6860-4658-B292-A7E3F72F9F5C}">
      <dsp:nvSpPr>
        <dsp:cNvPr id="0" name=""/>
        <dsp:cNvSpPr/>
      </dsp:nvSpPr>
      <dsp:spPr>
        <a:xfrm>
          <a:off x="1972654" y="368624"/>
          <a:ext cx="1383255" cy="65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Odbornosti HADN</a:t>
          </a:r>
        </a:p>
      </dsp:txBody>
      <dsp:txXfrm>
        <a:off x="1991977" y="387947"/>
        <a:ext cx="1344609" cy="621081"/>
      </dsp:txXfrm>
    </dsp:sp>
    <dsp:sp modelId="{7F4019A2-3872-46F3-AEF9-C76B78FFD41E}">
      <dsp:nvSpPr>
        <dsp:cNvPr id="0" name=""/>
        <dsp:cNvSpPr/>
      </dsp:nvSpPr>
      <dsp:spPr>
        <a:xfrm>
          <a:off x="459951" y="1220843"/>
          <a:ext cx="1728869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88691-325B-4D5F-950B-7E8D0808FD4C}">
      <dsp:nvSpPr>
        <dsp:cNvPr id="0" name=""/>
        <dsp:cNvSpPr/>
      </dsp:nvSpPr>
      <dsp:spPr>
        <a:xfrm>
          <a:off x="575389" y="1330509"/>
          <a:ext cx="1728869" cy="65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Dopravně </a:t>
          </a:r>
          <a:r>
            <a:rPr lang="cs-CZ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technické obory</a:t>
          </a:r>
          <a:endParaRPr lang="cs-CZ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94712" y="1349832"/>
        <a:ext cx="1690223" cy="621081"/>
      </dsp:txXfrm>
    </dsp:sp>
    <dsp:sp modelId="{33226A54-A6B8-4F12-9682-70B85737AB8C}">
      <dsp:nvSpPr>
        <dsp:cNvPr id="0" name=""/>
        <dsp:cNvSpPr/>
      </dsp:nvSpPr>
      <dsp:spPr>
        <a:xfrm>
          <a:off x="141" y="2182729"/>
          <a:ext cx="1378673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101CD-5B2C-47CE-9FA3-785D6DCC91E3}">
      <dsp:nvSpPr>
        <dsp:cNvPr id="0" name=""/>
        <dsp:cNvSpPr/>
      </dsp:nvSpPr>
      <dsp:spPr>
        <a:xfrm>
          <a:off x="115579" y="2292395"/>
          <a:ext cx="1378673" cy="65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Dopravní infrastruktura</a:t>
          </a:r>
        </a:p>
      </dsp:txBody>
      <dsp:txXfrm>
        <a:off x="134902" y="2311718"/>
        <a:ext cx="1340027" cy="621081"/>
      </dsp:txXfrm>
    </dsp:sp>
    <dsp:sp modelId="{8D0DD575-76BA-4F10-A1B1-14BE07587396}">
      <dsp:nvSpPr>
        <dsp:cNvPr id="0" name=""/>
        <dsp:cNvSpPr/>
      </dsp:nvSpPr>
      <dsp:spPr>
        <a:xfrm>
          <a:off x="1609690" y="2182729"/>
          <a:ext cx="1038940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46138-0E05-484F-A09E-2B51824E762B}">
      <dsp:nvSpPr>
        <dsp:cNvPr id="0" name=""/>
        <dsp:cNvSpPr/>
      </dsp:nvSpPr>
      <dsp:spPr>
        <a:xfrm>
          <a:off x="1725128" y="2292395"/>
          <a:ext cx="1038940" cy="65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Vozidlo</a:t>
          </a:r>
        </a:p>
      </dsp:txBody>
      <dsp:txXfrm>
        <a:off x="1744451" y="2311718"/>
        <a:ext cx="1000294" cy="621081"/>
      </dsp:txXfrm>
    </dsp:sp>
    <dsp:sp modelId="{49DC62AC-D4BC-492A-A49B-A9BD715CD782}">
      <dsp:nvSpPr>
        <dsp:cNvPr id="0" name=""/>
        <dsp:cNvSpPr/>
      </dsp:nvSpPr>
      <dsp:spPr>
        <a:xfrm>
          <a:off x="3598797" y="1220843"/>
          <a:ext cx="1038940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ED4E2-3ACA-4134-BD3D-E1462ACCB719}">
      <dsp:nvSpPr>
        <dsp:cNvPr id="0" name=""/>
        <dsp:cNvSpPr/>
      </dsp:nvSpPr>
      <dsp:spPr>
        <a:xfrm>
          <a:off x="3714235" y="1330509"/>
          <a:ext cx="1038940" cy="65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Humanitní obory</a:t>
          </a:r>
          <a:endParaRPr lang="cs-CZ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733558" y="1349832"/>
        <a:ext cx="1000294" cy="621081"/>
      </dsp:txXfrm>
    </dsp:sp>
    <dsp:sp modelId="{E7A8F42A-DC08-43B6-861F-C3600A5BBD42}">
      <dsp:nvSpPr>
        <dsp:cNvPr id="0" name=""/>
        <dsp:cNvSpPr/>
      </dsp:nvSpPr>
      <dsp:spPr>
        <a:xfrm>
          <a:off x="2879506" y="2182729"/>
          <a:ext cx="1207705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54D87-F564-42B2-86E8-9786E1D7E2C5}">
      <dsp:nvSpPr>
        <dsp:cNvPr id="0" name=""/>
        <dsp:cNvSpPr/>
      </dsp:nvSpPr>
      <dsp:spPr>
        <a:xfrm>
          <a:off x="2994944" y="2292395"/>
          <a:ext cx="1207705" cy="65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Dopravní psychologie</a:t>
          </a:r>
        </a:p>
      </dsp:txBody>
      <dsp:txXfrm>
        <a:off x="3014267" y="2311718"/>
        <a:ext cx="1169059" cy="621081"/>
      </dsp:txXfrm>
    </dsp:sp>
    <dsp:sp modelId="{199EF063-5A86-4789-B50F-D0CB7BAB6AA8}">
      <dsp:nvSpPr>
        <dsp:cNvPr id="0" name=""/>
        <dsp:cNvSpPr/>
      </dsp:nvSpPr>
      <dsp:spPr>
        <a:xfrm>
          <a:off x="4318088" y="2182729"/>
          <a:ext cx="1038940" cy="65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ABFDD-25A4-4E7A-8F82-0DDC71A0316D}">
      <dsp:nvSpPr>
        <dsp:cNvPr id="0" name=""/>
        <dsp:cNvSpPr/>
      </dsp:nvSpPr>
      <dsp:spPr>
        <a:xfrm>
          <a:off x="4433526" y="2292395"/>
          <a:ext cx="1038940" cy="659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Zdraví</a:t>
          </a:r>
        </a:p>
      </dsp:txBody>
      <dsp:txXfrm>
        <a:off x="4452849" y="2311718"/>
        <a:ext cx="1000294" cy="621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98152-3572-457A-A3A7-0B8DBB00A231}">
      <dsp:nvSpPr>
        <dsp:cNvPr id="0" name=""/>
        <dsp:cNvSpPr/>
      </dsp:nvSpPr>
      <dsp:spPr>
        <a:xfrm>
          <a:off x="5104" y="1460261"/>
          <a:ext cx="1386383" cy="11434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B243E-6B66-4999-A37C-BAC8ED996A1E}">
      <dsp:nvSpPr>
        <dsp:cNvPr id="0" name=""/>
        <dsp:cNvSpPr/>
      </dsp:nvSpPr>
      <dsp:spPr>
        <a:xfrm>
          <a:off x="778013" y="1710328"/>
          <a:ext cx="1561828" cy="1561828"/>
        </a:xfrm>
        <a:prstGeom prst="leftCircularArrow">
          <a:avLst>
            <a:gd name="adj1" fmla="val 3364"/>
            <a:gd name="adj2" fmla="val 415987"/>
            <a:gd name="adj3" fmla="val 2191498"/>
            <a:gd name="adj4" fmla="val 9024489"/>
            <a:gd name="adj5" fmla="val 39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182FC-998F-4A95-BCE3-E6B06018D2F5}">
      <dsp:nvSpPr>
        <dsp:cNvPr id="0" name=""/>
        <dsp:cNvSpPr/>
      </dsp:nvSpPr>
      <dsp:spPr>
        <a:xfrm>
          <a:off x="313189" y="2358707"/>
          <a:ext cx="1232340" cy="49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Dopravní nehoda</a:t>
          </a:r>
        </a:p>
      </dsp:txBody>
      <dsp:txXfrm>
        <a:off x="327542" y="2373060"/>
        <a:ext cx="1203634" cy="461355"/>
      </dsp:txXfrm>
    </dsp:sp>
    <dsp:sp modelId="{21E0947E-D397-480D-B637-E1F008B65A88}">
      <dsp:nvSpPr>
        <dsp:cNvPr id="0" name=""/>
        <dsp:cNvSpPr/>
      </dsp:nvSpPr>
      <dsp:spPr>
        <a:xfrm>
          <a:off x="1795687" y="1460261"/>
          <a:ext cx="1386383" cy="11434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700" kern="1200" dirty="0"/>
        </a:p>
      </dsp:txBody>
      <dsp:txXfrm>
        <a:off x="1822002" y="1731607"/>
        <a:ext cx="1333753" cy="845815"/>
      </dsp:txXfrm>
    </dsp:sp>
    <dsp:sp modelId="{02EF9BC9-8AB2-408E-994F-9575BCD0300D}">
      <dsp:nvSpPr>
        <dsp:cNvPr id="0" name=""/>
        <dsp:cNvSpPr/>
      </dsp:nvSpPr>
      <dsp:spPr>
        <a:xfrm>
          <a:off x="2557043" y="747008"/>
          <a:ext cx="1738977" cy="1738977"/>
        </a:xfrm>
        <a:prstGeom prst="circularArrow">
          <a:avLst>
            <a:gd name="adj1" fmla="val 3021"/>
            <a:gd name="adj2" fmla="val 370596"/>
            <a:gd name="adj3" fmla="val 19453893"/>
            <a:gd name="adj4" fmla="val 12575511"/>
            <a:gd name="adj5" fmla="val 3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5B171-43A4-4B6D-9EA5-AAC1D5290C1D}">
      <dsp:nvSpPr>
        <dsp:cNvPr id="0" name=""/>
        <dsp:cNvSpPr/>
      </dsp:nvSpPr>
      <dsp:spPr>
        <a:xfrm>
          <a:off x="2103772" y="1215231"/>
          <a:ext cx="1232340" cy="49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Šetření na místě</a:t>
          </a:r>
        </a:p>
      </dsp:txBody>
      <dsp:txXfrm>
        <a:off x="2118125" y="1229584"/>
        <a:ext cx="1203634" cy="461355"/>
      </dsp:txXfrm>
    </dsp:sp>
    <dsp:sp modelId="{1AB52A50-8E3E-4E26-8059-D04B48C47537}">
      <dsp:nvSpPr>
        <dsp:cNvPr id="0" name=""/>
        <dsp:cNvSpPr/>
      </dsp:nvSpPr>
      <dsp:spPr>
        <a:xfrm>
          <a:off x="3586271" y="1460261"/>
          <a:ext cx="1386383" cy="11434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4307A-06F2-42B3-A51A-8D9F2A39C96A}">
      <dsp:nvSpPr>
        <dsp:cNvPr id="0" name=""/>
        <dsp:cNvSpPr/>
      </dsp:nvSpPr>
      <dsp:spPr>
        <a:xfrm>
          <a:off x="4359180" y="1710328"/>
          <a:ext cx="1561828" cy="1561828"/>
        </a:xfrm>
        <a:prstGeom prst="leftCircularArrow">
          <a:avLst>
            <a:gd name="adj1" fmla="val 3364"/>
            <a:gd name="adj2" fmla="val 415987"/>
            <a:gd name="adj3" fmla="val 2191498"/>
            <a:gd name="adj4" fmla="val 9024489"/>
            <a:gd name="adj5" fmla="val 39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95A67-3F9E-4F4A-8018-7AF5F8810D57}">
      <dsp:nvSpPr>
        <dsp:cNvPr id="0" name=""/>
        <dsp:cNvSpPr/>
      </dsp:nvSpPr>
      <dsp:spPr>
        <a:xfrm>
          <a:off x="3894356" y="2358707"/>
          <a:ext cx="1232340" cy="49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Zpracování</a:t>
          </a:r>
          <a:endParaRPr lang="cs-CZ" sz="1500" kern="1200" dirty="0"/>
        </a:p>
      </dsp:txBody>
      <dsp:txXfrm>
        <a:off x="3908709" y="2373060"/>
        <a:ext cx="1203634" cy="461355"/>
      </dsp:txXfrm>
    </dsp:sp>
    <dsp:sp modelId="{F60E0308-59B9-4F17-A429-2EA35D611ECB}">
      <dsp:nvSpPr>
        <dsp:cNvPr id="0" name=""/>
        <dsp:cNvSpPr/>
      </dsp:nvSpPr>
      <dsp:spPr>
        <a:xfrm>
          <a:off x="5376854" y="1460261"/>
          <a:ext cx="1386383" cy="11434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8F685-95A7-4B97-8B04-1D4A5A7EC914}">
      <dsp:nvSpPr>
        <dsp:cNvPr id="0" name=""/>
        <dsp:cNvSpPr/>
      </dsp:nvSpPr>
      <dsp:spPr>
        <a:xfrm>
          <a:off x="6138210" y="747008"/>
          <a:ext cx="1738977" cy="1738977"/>
        </a:xfrm>
        <a:prstGeom prst="circularArrow">
          <a:avLst>
            <a:gd name="adj1" fmla="val 3021"/>
            <a:gd name="adj2" fmla="val 370596"/>
            <a:gd name="adj3" fmla="val 19453893"/>
            <a:gd name="adj4" fmla="val 12575511"/>
            <a:gd name="adj5" fmla="val 3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88BEF-9F73-4C44-85BD-ED4C919AD030}">
      <dsp:nvSpPr>
        <dsp:cNvPr id="0" name=""/>
        <dsp:cNvSpPr/>
      </dsp:nvSpPr>
      <dsp:spPr>
        <a:xfrm>
          <a:off x="5684939" y="1215231"/>
          <a:ext cx="1232340" cy="49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Vyhodnocení</a:t>
          </a:r>
          <a:endParaRPr lang="cs-CZ" sz="1500" kern="1200" dirty="0"/>
        </a:p>
      </dsp:txBody>
      <dsp:txXfrm>
        <a:off x="5699292" y="1229584"/>
        <a:ext cx="1203634" cy="461355"/>
      </dsp:txXfrm>
    </dsp:sp>
    <dsp:sp modelId="{BCE4B949-0E6B-4900-8B55-A603214A21A8}">
      <dsp:nvSpPr>
        <dsp:cNvPr id="0" name=""/>
        <dsp:cNvSpPr/>
      </dsp:nvSpPr>
      <dsp:spPr>
        <a:xfrm>
          <a:off x="7167437" y="1460261"/>
          <a:ext cx="1386383" cy="11434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EDF42-F171-4912-8EBA-4421B807D9DB}">
      <dsp:nvSpPr>
        <dsp:cNvPr id="0" name=""/>
        <dsp:cNvSpPr/>
      </dsp:nvSpPr>
      <dsp:spPr>
        <a:xfrm>
          <a:off x="7475522" y="2358707"/>
          <a:ext cx="1232340" cy="49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Návrh opatření</a:t>
          </a:r>
          <a:endParaRPr lang="cs-CZ" sz="1500" kern="1200" dirty="0"/>
        </a:p>
      </dsp:txBody>
      <dsp:txXfrm>
        <a:off x="7489875" y="2373060"/>
        <a:ext cx="1203634" cy="461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AF3877-AA9B-4B3E-B455-63AE8B00A54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52B82B0-CFA6-4BFA-AAAC-98BFE16D0CB5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25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48F08FF-A2B5-4322-9747-2D7A6F10D7B6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FDCC8B-89C1-4338-91C8-838E0EF4A2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0949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altLang="cs-CZ" sz="1200" dirty="0" smtClean="0">
                <a:solidFill>
                  <a:srgbClr val="484C4C"/>
                </a:solidFill>
                <a:latin typeface="Myriad Pro" pitchFamily="34" charset="0"/>
              </a:rPr>
              <a:t>Hloubková analýza dopravních nehod (HADN) je moderním nástrojem sloužícím k detailnímu poznání mechanizmu vzniku nehod i celého jejího průběhu a následků. Podrobná analýza dat, získaná při šetření dopravních nehod, probíhá nezávisle na údajích o DN shromažďovaných Policií ČR a jejich statistických výstupech.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altLang="cs-CZ" sz="1200" b="1" dirty="0" smtClean="0">
                <a:solidFill>
                  <a:srgbClr val="51514F"/>
                </a:solidFill>
                <a:latin typeface="Myriad Pro" pitchFamily="34" charset="0"/>
              </a:rPr>
              <a:t>Analýza je zaměřena na výzkum z hlediska dopravní infrastruktury, automobilové techniky i psychologického a zdravotního stavu účastníků.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CC8B-89C1-4338-91C8-838E0EF4A256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272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71B774-E6BA-47AA-868D-C93688FBB186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548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DCC8B-89C1-4338-91C8-838E0EF4A256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077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484C4C"/>
                </a:solidFill>
                <a:latin typeface="Myriad Pro" pitchFamily="34" charset="0"/>
              </a:rPr>
              <a:t>V rámci šetření bylo zjištěno, že v jednom případě stála za vznikem dopravní nehody nepřiměřená rychlost </a:t>
            </a:r>
            <a:r>
              <a:rPr lang="cs-CZ" altLang="cs-CZ" dirty="0" err="1" smtClean="0">
                <a:solidFill>
                  <a:srgbClr val="484C4C"/>
                </a:solidFill>
                <a:latin typeface="Myriad Pro" pitchFamily="34" charset="0"/>
              </a:rPr>
              <a:t>elektrokola</a:t>
            </a:r>
            <a:r>
              <a:rPr lang="cs-CZ" altLang="cs-CZ" dirty="0" smtClean="0">
                <a:solidFill>
                  <a:srgbClr val="484C4C"/>
                </a:solidFill>
                <a:latin typeface="Myriad Pro" pitchFamily="34" charset="0"/>
              </a:rPr>
              <a:t>. Jezdec na </a:t>
            </a:r>
            <a:r>
              <a:rPr lang="cs-CZ" altLang="cs-CZ" dirty="0" err="1" smtClean="0">
                <a:solidFill>
                  <a:srgbClr val="484C4C"/>
                </a:solidFill>
                <a:latin typeface="Myriad Pro" pitchFamily="34" charset="0"/>
              </a:rPr>
              <a:t>elektrokole</a:t>
            </a:r>
            <a:r>
              <a:rPr lang="cs-CZ" altLang="cs-CZ" dirty="0" smtClean="0">
                <a:solidFill>
                  <a:srgbClr val="484C4C"/>
                </a:solidFill>
                <a:latin typeface="Myriad Pro" pitchFamily="34" charset="0"/>
              </a:rPr>
              <a:t> nezvládl průjezd pravotočivým obloukem a v rychlosti cca </a:t>
            </a:r>
            <a:r>
              <a:rPr lang="cs-CZ" altLang="cs-CZ" i="1" dirty="0" smtClean="0">
                <a:solidFill>
                  <a:srgbClr val="484C4C"/>
                </a:solidFill>
                <a:latin typeface="Myriad Pro" pitchFamily="34" charset="0"/>
              </a:rPr>
              <a:t>30 km/h </a:t>
            </a:r>
            <a:r>
              <a:rPr lang="cs-CZ" altLang="cs-CZ" dirty="0" smtClean="0">
                <a:solidFill>
                  <a:srgbClr val="484C4C"/>
                </a:solidFill>
                <a:latin typeface="Myriad Pro" pitchFamily="34" charset="0"/>
              </a:rPr>
              <a:t>narazil čelně do téměř stojícího vozidla v protisměru. </a:t>
            </a:r>
          </a:p>
          <a:p>
            <a:endParaRPr lang="cs-CZ" alt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AA9D8E2-3726-433C-9DC2-5C7D1FF00638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15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mtClean="0">
                <a:solidFill>
                  <a:srgbClr val="484C4C"/>
                </a:solidFill>
                <a:latin typeface="Myriad Pro" pitchFamily="34" charset="0"/>
              </a:rPr>
              <a:t>V druhém případě jezdec na elektrokolu předjížděl pomalu jedoucí kolonu vozidel a v rychlosti cca </a:t>
            </a:r>
            <a:r>
              <a:rPr lang="cs-CZ" altLang="cs-CZ" i="1" smtClean="0">
                <a:solidFill>
                  <a:srgbClr val="484C4C"/>
                </a:solidFill>
                <a:latin typeface="Myriad Pro" pitchFamily="34" charset="0"/>
              </a:rPr>
              <a:t>17 km/h </a:t>
            </a:r>
            <a:r>
              <a:rPr lang="cs-CZ" altLang="cs-CZ" smtClean="0">
                <a:solidFill>
                  <a:srgbClr val="484C4C"/>
                </a:solidFill>
                <a:latin typeface="Myriad Pro" pitchFamily="34" charset="0"/>
              </a:rPr>
              <a:t>došlo ke střetu s lehkým nákladním vozidlem, které z kolony vybočilo vlevo za účelem odbočení na vedlejší ulici. </a:t>
            </a:r>
            <a:endParaRPr lang="cs-CZ" altLang="cs-CZ" smtClean="0">
              <a:solidFill>
                <a:srgbClr val="484C4C"/>
              </a:solidFill>
              <a:latin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cs-CZ" altLang="cs-CZ" smtClean="0">
              <a:solidFill>
                <a:srgbClr val="484C4C"/>
              </a:solidFill>
              <a:latin typeface="Myriad Pro" pitchFamily="34" charset="0"/>
            </a:endParaRPr>
          </a:p>
          <a:p>
            <a:endParaRPr lang="cs-CZ" altLang="cs-CZ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895AC0E-F7B4-4690-B7DA-B2A5000BFD53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836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solidFill>
                  <a:srgbClr val="484C4C"/>
                </a:solidFill>
                <a:latin typeface="Myriad Pro" pitchFamily="34" charset="0"/>
              </a:rPr>
              <a:t>Jedním z účastníků dopravní nehody byl i „cyklista“ na žluto-černém „elektrokole“. Za bezesporu zajímavým designem, který je však jízdnímu kolu velmi vzdálen, a úchvatnými parametry prezentovanými výrobcem (namátkou: </a:t>
            </a:r>
            <a:r>
              <a:rPr lang="cs-CZ" altLang="cs-CZ" i="1" smtClean="0">
                <a:solidFill>
                  <a:srgbClr val="484C4C"/>
                </a:solidFill>
                <a:latin typeface="Myriad Pro" pitchFamily="34" charset="0"/>
              </a:rPr>
              <a:t>Maximální rychlost 60-70 km/h, Maximální výkon až 7 kW</a:t>
            </a:r>
            <a:r>
              <a:rPr lang="cs-CZ" altLang="cs-CZ" smtClean="0">
                <a:solidFill>
                  <a:srgbClr val="484C4C"/>
                </a:solidFill>
                <a:latin typeface="Myriad Pro" pitchFamily="34" charset="0"/>
              </a:rPr>
              <a:t> atd., pozn. legislativa pro elektrokola stanovuje rychlost max. </a:t>
            </a:r>
            <a:r>
              <a:rPr lang="cs-CZ" altLang="cs-CZ" i="1" smtClean="0">
                <a:solidFill>
                  <a:srgbClr val="484C4C"/>
                </a:solidFill>
                <a:latin typeface="Myriad Pro" pitchFamily="34" charset="0"/>
              </a:rPr>
              <a:t>25 km/h </a:t>
            </a:r>
            <a:r>
              <a:rPr lang="cs-CZ" altLang="cs-CZ" smtClean="0">
                <a:solidFill>
                  <a:srgbClr val="484C4C"/>
                </a:solidFill>
                <a:latin typeface="Myriad Pro" pitchFamily="34" charset="0"/>
              </a:rPr>
              <a:t>a výkon max. </a:t>
            </a:r>
            <a:r>
              <a:rPr lang="cs-CZ" altLang="cs-CZ" i="1" smtClean="0">
                <a:solidFill>
                  <a:srgbClr val="484C4C"/>
                </a:solidFill>
                <a:latin typeface="Myriad Pro" pitchFamily="34" charset="0"/>
              </a:rPr>
              <a:t>250 W</a:t>
            </a:r>
            <a:r>
              <a:rPr lang="cs-CZ" altLang="cs-CZ" smtClean="0">
                <a:solidFill>
                  <a:srgbClr val="484C4C"/>
                </a:solidFill>
                <a:latin typeface="Myriad Pro" pitchFamily="34" charset="0"/>
              </a:rPr>
              <a:t>) však elektrokolo nehledejte! </a:t>
            </a:r>
            <a:r>
              <a:rPr lang="cs-CZ" altLang="cs-CZ" b="1" smtClean="0">
                <a:solidFill>
                  <a:srgbClr val="484C4C"/>
                </a:solidFill>
                <a:latin typeface="Myriad Pro" pitchFamily="34" charset="0"/>
              </a:rPr>
              <a:t>Nejedná se o dopravní prostředek způsobilý k provozu na pozemních komunikacích!!! </a:t>
            </a:r>
          </a:p>
          <a:p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53EAEA-D84E-4DD0-BF1D-5CB1F9432964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14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9410" r="36105" b="20668"/>
          <a:stretch>
            <a:fillRect/>
          </a:stretch>
        </p:blipFill>
        <p:spPr bwMode="auto">
          <a:xfrm>
            <a:off x="1568450" y="239713"/>
            <a:ext cx="757396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EFEE-BCFF-4E5E-9D91-E50B30FCF8F3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73C48-D80C-4039-95D2-6599F72706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405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AA3B-C6AB-4296-A8F7-BFE9EA96A918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C66A5-B7AD-4F3E-B08B-67D68A1286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845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45B0-367E-406D-849F-B32EC125882F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0072-83B7-4519-A866-52EA34960A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00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1495" b="20399"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979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B24C-FB04-408E-84FC-667A45D65600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0F3C9-0C19-46D5-B297-35BB0542AC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9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CC8C-EA27-488D-8B2B-87AA28BD11A3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C0D2E-4D42-4D96-9CEE-2B973C87E1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43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CBA2-F372-4F90-8135-42A1E2E9003D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763A-5317-4EC0-A3B6-7F7B1F7C02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68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7415-A38A-46EC-B008-EA17DBC00839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BB3CC-D371-4783-A6AB-CB448BFAEB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39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2F37-B988-4023-B812-492F2A0C0DAE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3945-574A-4B2F-AF73-520D1A21AC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818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1495" b="20399"/>
          <a:stretch>
            <a:fillRect/>
          </a:stretch>
        </p:blipFill>
        <p:spPr bwMode="auto">
          <a:xfrm>
            <a:off x="0" y="4440238"/>
            <a:ext cx="9144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1E598-5D96-4729-8F57-68B45FDD5716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F3CB9-CE6F-400E-9924-881BB4ACB8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220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D019-0989-44FE-8AB1-7F6C24147D88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EDE1B-823A-4D4C-91B9-143D4997B3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918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15CA-957A-4471-9A09-4FDFC13C2447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686BA-FE09-48FB-B762-FF46D3F604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4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193DEBA2-AE91-4D2B-A5DA-0F25171F5EB6}" type="datetimeFigureOut">
              <a:rPr lang="cs-CZ"/>
              <a:pPr>
                <a:defRPr/>
              </a:pPr>
              <a:t>09.07.2018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A6772B-49F0-4911-859B-C1DE9373F22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87" r:id="rId3"/>
    <p:sldLayoutId id="2147483788" r:id="rId4"/>
    <p:sldLayoutId id="2147483789" r:id="rId5"/>
    <p:sldLayoutId id="2147483790" r:id="rId6"/>
    <p:sldLayoutId id="2147483797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484188" y="2130425"/>
            <a:ext cx="5832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E4C85"/>
                </a:solidFill>
                <a:latin typeface="Myriad Pro" pitchFamily="34" charset="0"/>
              </a:rPr>
              <a:t>Hloubková analýza dopravních nehod elektrokol</a:t>
            </a:r>
          </a:p>
        </p:txBody>
      </p:sp>
      <p:pic>
        <p:nvPicPr>
          <p:cNvPr id="512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1163"/>
            <a:ext cx="36512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84188" y="3651250"/>
            <a:ext cx="583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297DC1"/>
                </a:solidFill>
                <a:latin typeface="Myriad Pro" pitchFamily="34" charset="0"/>
              </a:rPr>
              <a:t>Ing. Veronika Valentová, Ph.D.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Centrum dopravního výzkumu, v. v.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4"/>
          <p:cNvSpPr txBox="1">
            <a:spLocks noChangeArrowheads="1"/>
          </p:cNvSpPr>
          <p:nvPr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Tisková konference, Praha, 10. 07.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 </a:t>
            </a:r>
            <a:r>
              <a:rPr lang="cs-CZ" altLang="cs-CZ" sz="14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Valentová, </a:t>
            </a: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veronika.valentova@cdv.cz</a:t>
            </a:r>
            <a:endParaRPr lang="cs-CZ" altLang="cs-CZ" sz="1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148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6149" name="TextovéPole 2"/>
          <p:cNvSpPr txBox="1">
            <a:spLocks noChangeArrowheads="1"/>
          </p:cNvSpPr>
          <p:nvPr/>
        </p:nvSpPr>
        <p:spPr bwMode="auto">
          <a:xfrm>
            <a:off x="392444" y="186328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297DC1"/>
                </a:solidFill>
                <a:latin typeface="Myriad Pro" pitchFamily="34" charset="0"/>
              </a:rPr>
              <a:t>Hloubková analýza dopravních nehod</a:t>
            </a:r>
          </a:p>
        </p:txBody>
      </p:sp>
      <p:grpSp>
        <p:nvGrpSpPr>
          <p:cNvPr id="6157" name="Skupina 6156"/>
          <p:cNvGrpSpPr>
            <a:grpSpLocks noChangeAspect="1"/>
          </p:cNvGrpSpPr>
          <p:nvPr/>
        </p:nvGrpSpPr>
        <p:grpSpPr>
          <a:xfrm rot="224354">
            <a:off x="2843808" y="1712327"/>
            <a:ext cx="1838850" cy="1838850"/>
            <a:chOff x="2843808" y="2088015"/>
            <a:chExt cx="1463161" cy="1463161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843808" y="2088015"/>
              <a:ext cx="1463161" cy="1463161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97D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3253944" y="2498151"/>
              <a:ext cx="642421" cy="642421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3415370" y="2659577"/>
              <a:ext cx="319568" cy="319568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3415370" y="2667085"/>
              <a:ext cx="222900" cy="305021"/>
            </a:xfrm>
            <a:custGeom>
              <a:avLst/>
              <a:gdLst>
                <a:gd name="T0" fmla="*/ 237 w 475"/>
                <a:gd name="T1" fmla="*/ 0 h 650"/>
                <a:gd name="T2" fmla="*/ 282 w 475"/>
                <a:gd name="T3" fmla="*/ 19 h 650"/>
                <a:gd name="T4" fmla="*/ 323 w 475"/>
                <a:gd name="T5" fmla="*/ 41 h 650"/>
                <a:gd name="T6" fmla="*/ 360 w 475"/>
                <a:gd name="T7" fmla="*/ 70 h 650"/>
                <a:gd name="T8" fmla="*/ 393 w 475"/>
                <a:gd name="T9" fmla="*/ 103 h 650"/>
                <a:gd name="T10" fmla="*/ 421 w 475"/>
                <a:gd name="T11" fmla="*/ 142 h 650"/>
                <a:gd name="T12" fmla="*/ 444 w 475"/>
                <a:gd name="T13" fmla="*/ 183 h 650"/>
                <a:gd name="T14" fmla="*/ 461 w 475"/>
                <a:gd name="T15" fmla="*/ 228 h 650"/>
                <a:gd name="T16" fmla="*/ 471 w 475"/>
                <a:gd name="T17" fmla="*/ 275 h 650"/>
                <a:gd name="T18" fmla="*/ 475 w 475"/>
                <a:gd name="T19" fmla="*/ 324 h 650"/>
                <a:gd name="T20" fmla="*/ 471 w 475"/>
                <a:gd name="T21" fmla="*/ 374 h 650"/>
                <a:gd name="T22" fmla="*/ 461 w 475"/>
                <a:gd name="T23" fmla="*/ 423 h 650"/>
                <a:gd name="T24" fmla="*/ 444 w 475"/>
                <a:gd name="T25" fmla="*/ 467 h 650"/>
                <a:gd name="T26" fmla="*/ 421 w 475"/>
                <a:gd name="T27" fmla="*/ 508 h 650"/>
                <a:gd name="T28" fmla="*/ 393 w 475"/>
                <a:gd name="T29" fmla="*/ 546 h 650"/>
                <a:gd name="T30" fmla="*/ 360 w 475"/>
                <a:gd name="T31" fmla="*/ 579 h 650"/>
                <a:gd name="T32" fmla="*/ 323 w 475"/>
                <a:gd name="T33" fmla="*/ 608 h 650"/>
                <a:gd name="T34" fmla="*/ 282 w 475"/>
                <a:gd name="T35" fmla="*/ 631 h 650"/>
                <a:gd name="T36" fmla="*/ 237 w 475"/>
                <a:gd name="T37" fmla="*/ 650 h 650"/>
                <a:gd name="T38" fmla="*/ 194 w 475"/>
                <a:gd name="T39" fmla="*/ 631 h 650"/>
                <a:gd name="T40" fmla="*/ 153 w 475"/>
                <a:gd name="T41" fmla="*/ 608 h 650"/>
                <a:gd name="T42" fmla="*/ 116 w 475"/>
                <a:gd name="T43" fmla="*/ 579 h 650"/>
                <a:gd name="T44" fmla="*/ 82 w 475"/>
                <a:gd name="T45" fmla="*/ 546 h 650"/>
                <a:gd name="T46" fmla="*/ 55 w 475"/>
                <a:gd name="T47" fmla="*/ 508 h 650"/>
                <a:gd name="T48" fmla="*/ 31 w 475"/>
                <a:gd name="T49" fmla="*/ 467 h 650"/>
                <a:gd name="T50" fmla="*/ 15 w 475"/>
                <a:gd name="T51" fmla="*/ 423 h 650"/>
                <a:gd name="T52" fmla="*/ 4 w 475"/>
                <a:gd name="T53" fmla="*/ 374 h 650"/>
                <a:gd name="T54" fmla="*/ 0 w 475"/>
                <a:gd name="T55" fmla="*/ 324 h 650"/>
                <a:gd name="T56" fmla="*/ 4 w 475"/>
                <a:gd name="T57" fmla="*/ 275 h 650"/>
                <a:gd name="T58" fmla="*/ 15 w 475"/>
                <a:gd name="T59" fmla="*/ 228 h 650"/>
                <a:gd name="T60" fmla="*/ 31 w 475"/>
                <a:gd name="T61" fmla="*/ 183 h 650"/>
                <a:gd name="T62" fmla="*/ 55 w 475"/>
                <a:gd name="T63" fmla="*/ 142 h 650"/>
                <a:gd name="T64" fmla="*/ 82 w 475"/>
                <a:gd name="T65" fmla="*/ 103 h 650"/>
                <a:gd name="T66" fmla="*/ 116 w 475"/>
                <a:gd name="T67" fmla="*/ 70 h 650"/>
                <a:gd name="T68" fmla="*/ 153 w 475"/>
                <a:gd name="T69" fmla="*/ 41 h 650"/>
                <a:gd name="T70" fmla="*/ 194 w 475"/>
                <a:gd name="T71" fmla="*/ 19 h 650"/>
                <a:gd name="T72" fmla="*/ 237 w 475"/>
                <a:gd name="T7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5" h="650">
                  <a:moveTo>
                    <a:pt x="237" y="0"/>
                  </a:moveTo>
                  <a:lnTo>
                    <a:pt x="282" y="19"/>
                  </a:lnTo>
                  <a:lnTo>
                    <a:pt x="323" y="41"/>
                  </a:lnTo>
                  <a:lnTo>
                    <a:pt x="360" y="70"/>
                  </a:lnTo>
                  <a:lnTo>
                    <a:pt x="393" y="103"/>
                  </a:lnTo>
                  <a:lnTo>
                    <a:pt x="421" y="142"/>
                  </a:lnTo>
                  <a:lnTo>
                    <a:pt x="444" y="183"/>
                  </a:lnTo>
                  <a:lnTo>
                    <a:pt x="461" y="228"/>
                  </a:lnTo>
                  <a:lnTo>
                    <a:pt x="471" y="275"/>
                  </a:lnTo>
                  <a:lnTo>
                    <a:pt x="475" y="324"/>
                  </a:lnTo>
                  <a:lnTo>
                    <a:pt x="471" y="374"/>
                  </a:lnTo>
                  <a:lnTo>
                    <a:pt x="461" y="423"/>
                  </a:lnTo>
                  <a:lnTo>
                    <a:pt x="444" y="467"/>
                  </a:lnTo>
                  <a:lnTo>
                    <a:pt x="421" y="508"/>
                  </a:lnTo>
                  <a:lnTo>
                    <a:pt x="393" y="546"/>
                  </a:lnTo>
                  <a:lnTo>
                    <a:pt x="360" y="579"/>
                  </a:lnTo>
                  <a:lnTo>
                    <a:pt x="323" y="608"/>
                  </a:lnTo>
                  <a:lnTo>
                    <a:pt x="282" y="631"/>
                  </a:lnTo>
                  <a:lnTo>
                    <a:pt x="237" y="650"/>
                  </a:lnTo>
                  <a:lnTo>
                    <a:pt x="194" y="631"/>
                  </a:lnTo>
                  <a:lnTo>
                    <a:pt x="153" y="608"/>
                  </a:lnTo>
                  <a:lnTo>
                    <a:pt x="116" y="579"/>
                  </a:lnTo>
                  <a:lnTo>
                    <a:pt x="82" y="546"/>
                  </a:lnTo>
                  <a:lnTo>
                    <a:pt x="55" y="508"/>
                  </a:lnTo>
                  <a:lnTo>
                    <a:pt x="31" y="467"/>
                  </a:lnTo>
                  <a:lnTo>
                    <a:pt x="15" y="423"/>
                  </a:lnTo>
                  <a:lnTo>
                    <a:pt x="4" y="374"/>
                  </a:lnTo>
                  <a:lnTo>
                    <a:pt x="0" y="324"/>
                  </a:lnTo>
                  <a:lnTo>
                    <a:pt x="4" y="275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5" y="142"/>
                  </a:lnTo>
                  <a:lnTo>
                    <a:pt x="82" y="103"/>
                  </a:lnTo>
                  <a:lnTo>
                    <a:pt x="116" y="70"/>
                  </a:lnTo>
                  <a:lnTo>
                    <a:pt x="153" y="41"/>
                  </a:lnTo>
                  <a:lnTo>
                    <a:pt x="194" y="1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158" name="Skupina 6157"/>
          <p:cNvGrpSpPr>
            <a:grpSpLocks noChangeAspect="1"/>
          </p:cNvGrpSpPr>
          <p:nvPr/>
        </p:nvGrpSpPr>
        <p:grpSpPr>
          <a:xfrm>
            <a:off x="4295292" y="817014"/>
            <a:ext cx="1801256" cy="1801255"/>
            <a:chOff x="5484834" y="1330617"/>
            <a:chExt cx="1139127" cy="1139126"/>
          </a:xfrm>
        </p:grpSpPr>
        <p:sp>
          <p:nvSpPr>
            <p:cNvPr id="16" name="Freeform 34"/>
            <p:cNvSpPr>
              <a:spLocks/>
            </p:cNvSpPr>
            <p:nvPr/>
          </p:nvSpPr>
          <p:spPr bwMode="auto">
            <a:xfrm rot="21264908">
              <a:off x="5484834" y="1330617"/>
              <a:ext cx="1139127" cy="1139126"/>
            </a:xfrm>
            <a:custGeom>
              <a:avLst/>
              <a:gdLst>
                <a:gd name="T0" fmla="*/ 1110 w 2050"/>
                <a:gd name="T1" fmla="*/ 3 h 2050"/>
                <a:gd name="T2" fmla="*/ 1162 w 2050"/>
                <a:gd name="T3" fmla="*/ 37 h 2050"/>
                <a:gd name="T4" fmla="*/ 1227 w 2050"/>
                <a:gd name="T5" fmla="*/ 308 h 2050"/>
                <a:gd name="T6" fmla="*/ 1391 w 2050"/>
                <a:gd name="T7" fmla="*/ 376 h 2050"/>
                <a:gd name="T8" fmla="*/ 1628 w 2050"/>
                <a:gd name="T9" fmla="*/ 229 h 2050"/>
                <a:gd name="T10" fmla="*/ 1689 w 2050"/>
                <a:gd name="T11" fmla="*/ 243 h 2050"/>
                <a:gd name="T12" fmla="*/ 1808 w 2050"/>
                <a:gd name="T13" fmla="*/ 362 h 2050"/>
                <a:gd name="T14" fmla="*/ 1822 w 2050"/>
                <a:gd name="T15" fmla="*/ 423 h 2050"/>
                <a:gd name="T16" fmla="*/ 1675 w 2050"/>
                <a:gd name="T17" fmla="*/ 660 h 2050"/>
                <a:gd name="T18" fmla="*/ 1743 w 2050"/>
                <a:gd name="T19" fmla="*/ 824 h 2050"/>
                <a:gd name="T20" fmla="*/ 2014 w 2050"/>
                <a:gd name="T21" fmla="*/ 889 h 2050"/>
                <a:gd name="T22" fmla="*/ 2048 w 2050"/>
                <a:gd name="T23" fmla="*/ 941 h 2050"/>
                <a:gd name="T24" fmla="*/ 2048 w 2050"/>
                <a:gd name="T25" fmla="*/ 1110 h 2050"/>
                <a:gd name="T26" fmla="*/ 2014 w 2050"/>
                <a:gd name="T27" fmla="*/ 1162 h 2050"/>
                <a:gd name="T28" fmla="*/ 1743 w 2050"/>
                <a:gd name="T29" fmla="*/ 1227 h 2050"/>
                <a:gd name="T30" fmla="*/ 1675 w 2050"/>
                <a:gd name="T31" fmla="*/ 1391 h 2050"/>
                <a:gd name="T32" fmla="*/ 1822 w 2050"/>
                <a:gd name="T33" fmla="*/ 1628 h 2050"/>
                <a:gd name="T34" fmla="*/ 1808 w 2050"/>
                <a:gd name="T35" fmla="*/ 1689 h 2050"/>
                <a:gd name="T36" fmla="*/ 1689 w 2050"/>
                <a:gd name="T37" fmla="*/ 1808 h 2050"/>
                <a:gd name="T38" fmla="*/ 1628 w 2050"/>
                <a:gd name="T39" fmla="*/ 1822 h 2050"/>
                <a:gd name="T40" fmla="*/ 1391 w 2050"/>
                <a:gd name="T41" fmla="*/ 1675 h 2050"/>
                <a:gd name="T42" fmla="*/ 1227 w 2050"/>
                <a:gd name="T43" fmla="*/ 1743 h 2050"/>
                <a:gd name="T44" fmla="*/ 1162 w 2050"/>
                <a:gd name="T45" fmla="*/ 2014 h 2050"/>
                <a:gd name="T46" fmla="*/ 1110 w 2050"/>
                <a:gd name="T47" fmla="*/ 2048 h 2050"/>
                <a:gd name="T48" fmla="*/ 941 w 2050"/>
                <a:gd name="T49" fmla="*/ 2048 h 2050"/>
                <a:gd name="T50" fmla="*/ 889 w 2050"/>
                <a:gd name="T51" fmla="*/ 2014 h 2050"/>
                <a:gd name="T52" fmla="*/ 824 w 2050"/>
                <a:gd name="T53" fmla="*/ 1743 h 2050"/>
                <a:gd name="T54" fmla="*/ 660 w 2050"/>
                <a:gd name="T55" fmla="*/ 1675 h 2050"/>
                <a:gd name="T56" fmla="*/ 423 w 2050"/>
                <a:gd name="T57" fmla="*/ 1822 h 2050"/>
                <a:gd name="T58" fmla="*/ 362 w 2050"/>
                <a:gd name="T59" fmla="*/ 1808 h 2050"/>
                <a:gd name="T60" fmla="*/ 243 w 2050"/>
                <a:gd name="T61" fmla="*/ 1689 h 2050"/>
                <a:gd name="T62" fmla="*/ 229 w 2050"/>
                <a:gd name="T63" fmla="*/ 1628 h 2050"/>
                <a:gd name="T64" fmla="*/ 376 w 2050"/>
                <a:gd name="T65" fmla="*/ 1391 h 2050"/>
                <a:gd name="T66" fmla="*/ 308 w 2050"/>
                <a:gd name="T67" fmla="*/ 1227 h 2050"/>
                <a:gd name="T68" fmla="*/ 37 w 2050"/>
                <a:gd name="T69" fmla="*/ 1162 h 2050"/>
                <a:gd name="T70" fmla="*/ 3 w 2050"/>
                <a:gd name="T71" fmla="*/ 1110 h 2050"/>
                <a:gd name="T72" fmla="*/ 3 w 2050"/>
                <a:gd name="T73" fmla="*/ 941 h 2050"/>
                <a:gd name="T74" fmla="*/ 37 w 2050"/>
                <a:gd name="T75" fmla="*/ 889 h 2050"/>
                <a:gd name="T76" fmla="*/ 308 w 2050"/>
                <a:gd name="T77" fmla="*/ 824 h 2050"/>
                <a:gd name="T78" fmla="*/ 376 w 2050"/>
                <a:gd name="T79" fmla="*/ 660 h 2050"/>
                <a:gd name="T80" fmla="*/ 229 w 2050"/>
                <a:gd name="T81" fmla="*/ 423 h 2050"/>
                <a:gd name="T82" fmla="*/ 243 w 2050"/>
                <a:gd name="T83" fmla="*/ 362 h 2050"/>
                <a:gd name="T84" fmla="*/ 362 w 2050"/>
                <a:gd name="T85" fmla="*/ 243 h 2050"/>
                <a:gd name="T86" fmla="*/ 423 w 2050"/>
                <a:gd name="T87" fmla="*/ 229 h 2050"/>
                <a:gd name="T88" fmla="*/ 660 w 2050"/>
                <a:gd name="T89" fmla="*/ 376 h 2050"/>
                <a:gd name="T90" fmla="*/ 824 w 2050"/>
                <a:gd name="T91" fmla="*/ 308 h 2050"/>
                <a:gd name="T92" fmla="*/ 889 w 2050"/>
                <a:gd name="T93" fmla="*/ 37 h 2050"/>
                <a:gd name="T94" fmla="*/ 941 w 2050"/>
                <a:gd name="T95" fmla="*/ 3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0" h="2050">
                  <a:moveTo>
                    <a:pt x="962" y="0"/>
                  </a:moveTo>
                  <a:lnTo>
                    <a:pt x="1089" y="0"/>
                  </a:lnTo>
                  <a:lnTo>
                    <a:pt x="1110" y="3"/>
                  </a:lnTo>
                  <a:lnTo>
                    <a:pt x="1130" y="11"/>
                  </a:lnTo>
                  <a:lnTo>
                    <a:pt x="1148" y="22"/>
                  </a:lnTo>
                  <a:lnTo>
                    <a:pt x="1162" y="37"/>
                  </a:lnTo>
                  <a:lnTo>
                    <a:pt x="1173" y="56"/>
                  </a:lnTo>
                  <a:lnTo>
                    <a:pt x="1181" y="76"/>
                  </a:lnTo>
                  <a:lnTo>
                    <a:pt x="1227" y="308"/>
                  </a:lnTo>
                  <a:lnTo>
                    <a:pt x="1284" y="326"/>
                  </a:lnTo>
                  <a:lnTo>
                    <a:pt x="1338" y="349"/>
                  </a:lnTo>
                  <a:lnTo>
                    <a:pt x="1391" y="376"/>
                  </a:lnTo>
                  <a:lnTo>
                    <a:pt x="1588" y="244"/>
                  </a:lnTo>
                  <a:lnTo>
                    <a:pt x="1607" y="234"/>
                  </a:lnTo>
                  <a:lnTo>
                    <a:pt x="1628" y="229"/>
                  </a:lnTo>
                  <a:lnTo>
                    <a:pt x="1649" y="229"/>
                  </a:lnTo>
                  <a:lnTo>
                    <a:pt x="1669" y="233"/>
                  </a:lnTo>
                  <a:lnTo>
                    <a:pt x="1689" y="243"/>
                  </a:lnTo>
                  <a:lnTo>
                    <a:pt x="1705" y="257"/>
                  </a:lnTo>
                  <a:lnTo>
                    <a:pt x="1794" y="346"/>
                  </a:lnTo>
                  <a:lnTo>
                    <a:pt x="1808" y="362"/>
                  </a:lnTo>
                  <a:lnTo>
                    <a:pt x="1818" y="382"/>
                  </a:lnTo>
                  <a:lnTo>
                    <a:pt x="1822" y="402"/>
                  </a:lnTo>
                  <a:lnTo>
                    <a:pt x="1822" y="423"/>
                  </a:lnTo>
                  <a:lnTo>
                    <a:pt x="1817" y="444"/>
                  </a:lnTo>
                  <a:lnTo>
                    <a:pt x="1807" y="463"/>
                  </a:lnTo>
                  <a:lnTo>
                    <a:pt x="1675" y="660"/>
                  </a:lnTo>
                  <a:lnTo>
                    <a:pt x="1702" y="713"/>
                  </a:lnTo>
                  <a:lnTo>
                    <a:pt x="1725" y="767"/>
                  </a:lnTo>
                  <a:lnTo>
                    <a:pt x="1743" y="824"/>
                  </a:lnTo>
                  <a:lnTo>
                    <a:pt x="1975" y="870"/>
                  </a:lnTo>
                  <a:lnTo>
                    <a:pt x="1995" y="878"/>
                  </a:lnTo>
                  <a:lnTo>
                    <a:pt x="2014" y="889"/>
                  </a:lnTo>
                  <a:lnTo>
                    <a:pt x="2029" y="903"/>
                  </a:lnTo>
                  <a:lnTo>
                    <a:pt x="2040" y="921"/>
                  </a:lnTo>
                  <a:lnTo>
                    <a:pt x="2048" y="941"/>
                  </a:lnTo>
                  <a:lnTo>
                    <a:pt x="2050" y="962"/>
                  </a:lnTo>
                  <a:lnTo>
                    <a:pt x="2050" y="1089"/>
                  </a:lnTo>
                  <a:lnTo>
                    <a:pt x="2048" y="1110"/>
                  </a:lnTo>
                  <a:lnTo>
                    <a:pt x="2040" y="1130"/>
                  </a:lnTo>
                  <a:lnTo>
                    <a:pt x="2029" y="1148"/>
                  </a:lnTo>
                  <a:lnTo>
                    <a:pt x="2014" y="1162"/>
                  </a:lnTo>
                  <a:lnTo>
                    <a:pt x="1995" y="1173"/>
                  </a:lnTo>
                  <a:lnTo>
                    <a:pt x="1975" y="1181"/>
                  </a:lnTo>
                  <a:lnTo>
                    <a:pt x="1743" y="1227"/>
                  </a:lnTo>
                  <a:lnTo>
                    <a:pt x="1725" y="1284"/>
                  </a:lnTo>
                  <a:lnTo>
                    <a:pt x="1702" y="1338"/>
                  </a:lnTo>
                  <a:lnTo>
                    <a:pt x="1675" y="1391"/>
                  </a:lnTo>
                  <a:lnTo>
                    <a:pt x="1807" y="1588"/>
                  </a:lnTo>
                  <a:lnTo>
                    <a:pt x="1817" y="1607"/>
                  </a:lnTo>
                  <a:lnTo>
                    <a:pt x="1822" y="1628"/>
                  </a:lnTo>
                  <a:lnTo>
                    <a:pt x="1822" y="1649"/>
                  </a:lnTo>
                  <a:lnTo>
                    <a:pt x="1818" y="1669"/>
                  </a:lnTo>
                  <a:lnTo>
                    <a:pt x="1808" y="1689"/>
                  </a:lnTo>
                  <a:lnTo>
                    <a:pt x="1794" y="1705"/>
                  </a:lnTo>
                  <a:lnTo>
                    <a:pt x="1705" y="1794"/>
                  </a:lnTo>
                  <a:lnTo>
                    <a:pt x="1689" y="1808"/>
                  </a:lnTo>
                  <a:lnTo>
                    <a:pt x="1669" y="1818"/>
                  </a:lnTo>
                  <a:lnTo>
                    <a:pt x="1649" y="1822"/>
                  </a:lnTo>
                  <a:lnTo>
                    <a:pt x="1628" y="1822"/>
                  </a:lnTo>
                  <a:lnTo>
                    <a:pt x="1607" y="1817"/>
                  </a:lnTo>
                  <a:lnTo>
                    <a:pt x="1588" y="1807"/>
                  </a:lnTo>
                  <a:lnTo>
                    <a:pt x="1391" y="1675"/>
                  </a:lnTo>
                  <a:lnTo>
                    <a:pt x="1338" y="1702"/>
                  </a:lnTo>
                  <a:lnTo>
                    <a:pt x="1284" y="1725"/>
                  </a:lnTo>
                  <a:lnTo>
                    <a:pt x="1227" y="1743"/>
                  </a:lnTo>
                  <a:lnTo>
                    <a:pt x="1181" y="1975"/>
                  </a:lnTo>
                  <a:lnTo>
                    <a:pt x="1173" y="1995"/>
                  </a:lnTo>
                  <a:lnTo>
                    <a:pt x="1162" y="2014"/>
                  </a:lnTo>
                  <a:lnTo>
                    <a:pt x="1148" y="2029"/>
                  </a:lnTo>
                  <a:lnTo>
                    <a:pt x="1130" y="2040"/>
                  </a:lnTo>
                  <a:lnTo>
                    <a:pt x="1110" y="2048"/>
                  </a:lnTo>
                  <a:lnTo>
                    <a:pt x="1089" y="2050"/>
                  </a:lnTo>
                  <a:lnTo>
                    <a:pt x="962" y="2050"/>
                  </a:lnTo>
                  <a:lnTo>
                    <a:pt x="941" y="2048"/>
                  </a:lnTo>
                  <a:lnTo>
                    <a:pt x="921" y="2040"/>
                  </a:lnTo>
                  <a:lnTo>
                    <a:pt x="903" y="2029"/>
                  </a:lnTo>
                  <a:lnTo>
                    <a:pt x="889" y="2014"/>
                  </a:lnTo>
                  <a:lnTo>
                    <a:pt x="878" y="1995"/>
                  </a:lnTo>
                  <a:lnTo>
                    <a:pt x="870" y="1975"/>
                  </a:lnTo>
                  <a:lnTo>
                    <a:pt x="824" y="1743"/>
                  </a:lnTo>
                  <a:lnTo>
                    <a:pt x="767" y="1725"/>
                  </a:lnTo>
                  <a:lnTo>
                    <a:pt x="713" y="1702"/>
                  </a:lnTo>
                  <a:lnTo>
                    <a:pt x="660" y="1675"/>
                  </a:lnTo>
                  <a:lnTo>
                    <a:pt x="463" y="1807"/>
                  </a:lnTo>
                  <a:lnTo>
                    <a:pt x="444" y="1817"/>
                  </a:lnTo>
                  <a:lnTo>
                    <a:pt x="423" y="1822"/>
                  </a:lnTo>
                  <a:lnTo>
                    <a:pt x="402" y="1822"/>
                  </a:lnTo>
                  <a:lnTo>
                    <a:pt x="382" y="1818"/>
                  </a:lnTo>
                  <a:lnTo>
                    <a:pt x="362" y="1808"/>
                  </a:lnTo>
                  <a:lnTo>
                    <a:pt x="346" y="1794"/>
                  </a:lnTo>
                  <a:lnTo>
                    <a:pt x="257" y="1705"/>
                  </a:lnTo>
                  <a:lnTo>
                    <a:pt x="243" y="1689"/>
                  </a:lnTo>
                  <a:lnTo>
                    <a:pt x="233" y="1669"/>
                  </a:lnTo>
                  <a:lnTo>
                    <a:pt x="229" y="1649"/>
                  </a:lnTo>
                  <a:lnTo>
                    <a:pt x="229" y="1628"/>
                  </a:lnTo>
                  <a:lnTo>
                    <a:pt x="234" y="1607"/>
                  </a:lnTo>
                  <a:lnTo>
                    <a:pt x="244" y="1588"/>
                  </a:lnTo>
                  <a:lnTo>
                    <a:pt x="376" y="1391"/>
                  </a:lnTo>
                  <a:lnTo>
                    <a:pt x="349" y="1338"/>
                  </a:lnTo>
                  <a:lnTo>
                    <a:pt x="326" y="1284"/>
                  </a:lnTo>
                  <a:lnTo>
                    <a:pt x="308" y="1227"/>
                  </a:lnTo>
                  <a:lnTo>
                    <a:pt x="76" y="1181"/>
                  </a:lnTo>
                  <a:lnTo>
                    <a:pt x="56" y="1173"/>
                  </a:lnTo>
                  <a:lnTo>
                    <a:pt x="37" y="1162"/>
                  </a:lnTo>
                  <a:lnTo>
                    <a:pt x="22" y="1148"/>
                  </a:lnTo>
                  <a:lnTo>
                    <a:pt x="11" y="1130"/>
                  </a:lnTo>
                  <a:lnTo>
                    <a:pt x="3" y="1110"/>
                  </a:lnTo>
                  <a:lnTo>
                    <a:pt x="0" y="1089"/>
                  </a:lnTo>
                  <a:lnTo>
                    <a:pt x="0" y="962"/>
                  </a:lnTo>
                  <a:lnTo>
                    <a:pt x="3" y="941"/>
                  </a:lnTo>
                  <a:lnTo>
                    <a:pt x="11" y="921"/>
                  </a:lnTo>
                  <a:lnTo>
                    <a:pt x="22" y="903"/>
                  </a:lnTo>
                  <a:lnTo>
                    <a:pt x="37" y="889"/>
                  </a:lnTo>
                  <a:lnTo>
                    <a:pt x="56" y="878"/>
                  </a:lnTo>
                  <a:lnTo>
                    <a:pt x="76" y="870"/>
                  </a:lnTo>
                  <a:lnTo>
                    <a:pt x="308" y="824"/>
                  </a:lnTo>
                  <a:lnTo>
                    <a:pt x="326" y="767"/>
                  </a:lnTo>
                  <a:lnTo>
                    <a:pt x="349" y="713"/>
                  </a:lnTo>
                  <a:lnTo>
                    <a:pt x="376" y="660"/>
                  </a:lnTo>
                  <a:lnTo>
                    <a:pt x="244" y="463"/>
                  </a:lnTo>
                  <a:lnTo>
                    <a:pt x="234" y="444"/>
                  </a:lnTo>
                  <a:lnTo>
                    <a:pt x="229" y="423"/>
                  </a:lnTo>
                  <a:lnTo>
                    <a:pt x="229" y="402"/>
                  </a:lnTo>
                  <a:lnTo>
                    <a:pt x="233" y="382"/>
                  </a:lnTo>
                  <a:lnTo>
                    <a:pt x="243" y="362"/>
                  </a:lnTo>
                  <a:lnTo>
                    <a:pt x="257" y="346"/>
                  </a:lnTo>
                  <a:lnTo>
                    <a:pt x="346" y="257"/>
                  </a:lnTo>
                  <a:lnTo>
                    <a:pt x="362" y="243"/>
                  </a:lnTo>
                  <a:lnTo>
                    <a:pt x="382" y="233"/>
                  </a:lnTo>
                  <a:lnTo>
                    <a:pt x="402" y="229"/>
                  </a:lnTo>
                  <a:lnTo>
                    <a:pt x="423" y="229"/>
                  </a:lnTo>
                  <a:lnTo>
                    <a:pt x="444" y="234"/>
                  </a:lnTo>
                  <a:lnTo>
                    <a:pt x="463" y="244"/>
                  </a:lnTo>
                  <a:lnTo>
                    <a:pt x="660" y="376"/>
                  </a:lnTo>
                  <a:lnTo>
                    <a:pt x="713" y="349"/>
                  </a:lnTo>
                  <a:lnTo>
                    <a:pt x="767" y="326"/>
                  </a:lnTo>
                  <a:lnTo>
                    <a:pt x="824" y="308"/>
                  </a:lnTo>
                  <a:lnTo>
                    <a:pt x="870" y="76"/>
                  </a:lnTo>
                  <a:lnTo>
                    <a:pt x="878" y="56"/>
                  </a:lnTo>
                  <a:lnTo>
                    <a:pt x="889" y="37"/>
                  </a:lnTo>
                  <a:lnTo>
                    <a:pt x="903" y="22"/>
                  </a:lnTo>
                  <a:lnTo>
                    <a:pt x="921" y="11"/>
                  </a:lnTo>
                  <a:lnTo>
                    <a:pt x="941" y="3"/>
                  </a:lnTo>
                  <a:lnTo>
                    <a:pt x="96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5770449" y="1616232"/>
              <a:ext cx="569008" cy="569007"/>
            </a:xfrm>
            <a:custGeom>
              <a:avLst/>
              <a:gdLst>
                <a:gd name="T0" fmla="*/ 512 w 1024"/>
                <a:gd name="T1" fmla="*/ 0 h 1024"/>
                <a:gd name="T2" fmla="*/ 571 w 1024"/>
                <a:gd name="T3" fmla="*/ 2 h 1024"/>
                <a:gd name="T4" fmla="*/ 629 w 1024"/>
                <a:gd name="T5" fmla="*/ 12 h 1024"/>
                <a:gd name="T6" fmla="*/ 684 w 1024"/>
                <a:gd name="T7" fmla="*/ 30 h 1024"/>
                <a:gd name="T8" fmla="*/ 736 w 1024"/>
                <a:gd name="T9" fmla="*/ 51 h 1024"/>
                <a:gd name="T10" fmla="*/ 786 w 1024"/>
                <a:gd name="T11" fmla="*/ 79 h 1024"/>
                <a:gd name="T12" fmla="*/ 832 w 1024"/>
                <a:gd name="T13" fmla="*/ 112 h 1024"/>
                <a:gd name="T14" fmla="*/ 874 w 1024"/>
                <a:gd name="T15" fmla="*/ 149 h 1024"/>
                <a:gd name="T16" fmla="*/ 911 w 1024"/>
                <a:gd name="T17" fmla="*/ 191 h 1024"/>
                <a:gd name="T18" fmla="*/ 944 w 1024"/>
                <a:gd name="T19" fmla="*/ 237 h 1024"/>
                <a:gd name="T20" fmla="*/ 972 w 1024"/>
                <a:gd name="T21" fmla="*/ 287 h 1024"/>
                <a:gd name="T22" fmla="*/ 993 w 1024"/>
                <a:gd name="T23" fmla="*/ 339 h 1024"/>
                <a:gd name="T24" fmla="*/ 1011 w 1024"/>
                <a:gd name="T25" fmla="*/ 394 h 1024"/>
                <a:gd name="T26" fmla="*/ 1021 w 1024"/>
                <a:gd name="T27" fmla="*/ 452 h 1024"/>
                <a:gd name="T28" fmla="*/ 1024 w 1024"/>
                <a:gd name="T29" fmla="*/ 512 h 1024"/>
                <a:gd name="T30" fmla="*/ 1021 w 1024"/>
                <a:gd name="T31" fmla="*/ 571 h 1024"/>
                <a:gd name="T32" fmla="*/ 1011 w 1024"/>
                <a:gd name="T33" fmla="*/ 629 h 1024"/>
                <a:gd name="T34" fmla="*/ 993 w 1024"/>
                <a:gd name="T35" fmla="*/ 684 h 1024"/>
                <a:gd name="T36" fmla="*/ 972 w 1024"/>
                <a:gd name="T37" fmla="*/ 736 h 1024"/>
                <a:gd name="T38" fmla="*/ 944 w 1024"/>
                <a:gd name="T39" fmla="*/ 786 h 1024"/>
                <a:gd name="T40" fmla="*/ 911 w 1024"/>
                <a:gd name="T41" fmla="*/ 832 h 1024"/>
                <a:gd name="T42" fmla="*/ 874 w 1024"/>
                <a:gd name="T43" fmla="*/ 874 h 1024"/>
                <a:gd name="T44" fmla="*/ 832 w 1024"/>
                <a:gd name="T45" fmla="*/ 911 h 1024"/>
                <a:gd name="T46" fmla="*/ 786 w 1024"/>
                <a:gd name="T47" fmla="*/ 944 h 1024"/>
                <a:gd name="T48" fmla="*/ 736 w 1024"/>
                <a:gd name="T49" fmla="*/ 972 h 1024"/>
                <a:gd name="T50" fmla="*/ 684 w 1024"/>
                <a:gd name="T51" fmla="*/ 993 h 1024"/>
                <a:gd name="T52" fmla="*/ 629 w 1024"/>
                <a:gd name="T53" fmla="*/ 1011 h 1024"/>
                <a:gd name="T54" fmla="*/ 571 w 1024"/>
                <a:gd name="T55" fmla="*/ 1021 h 1024"/>
                <a:gd name="T56" fmla="*/ 512 w 1024"/>
                <a:gd name="T57" fmla="*/ 1024 h 1024"/>
                <a:gd name="T58" fmla="*/ 452 w 1024"/>
                <a:gd name="T59" fmla="*/ 1021 h 1024"/>
                <a:gd name="T60" fmla="*/ 394 w 1024"/>
                <a:gd name="T61" fmla="*/ 1011 h 1024"/>
                <a:gd name="T62" fmla="*/ 339 w 1024"/>
                <a:gd name="T63" fmla="*/ 993 h 1024"/>
                <a:gd name="T64" fmla="*/ 287 w 1024"/>
                <a:gd name="T65" fmla="*/ 972 h 1024"/>
                <a:gd name="T66" fmla="*/ 237 w 1024"/>
                <a:gd name="T67" fmla="*/ 944 h 1024"/>
                <a:gd name="T68" fmla="*/ 191 w 1024"/>
                <a:gd name="T69" fmla="*/ 911 h 1024"/>
                <a:gd name="T70" fmla="*/ 149 w 1024"/>
                <a:gd name="T71" fmla="*/ 874 h 1024"/>
                <a:gd name="T72" fmla="*/ 112 w 1024"/>
                <a:gd name="T73" fmla="*/ 832 h 1024"/>
                <a:gd name="T74" fmla="*/ 79 w 1024"/>
                <a:gd name="T75" fmla="*/ 786 h 1024"/>
                <a:gd name="T76" fmla="*/ 51 w 1024"/>
                <a:gd name="T77" fmla="*/ 736 h 1024"/>
                <a:gd name="T78" fmla="*/ 30 w 1024"/>
                <a:gd name="T79" fmla="*/ 684 h 1024"/>
                <a:gd name="T80" fmla="*/ 12 w 1024"/>
                <a:gd name="T81" fmla="*/ 629 h 1024"/>
                <a:gd name="T82" fmla="*/ 2 w 1024"/>
                <a:gd name="T83" fmla="*/ 571 h 1024"/>
                <a:gd name="T84" fmla="*/ 0 w 1024"/>
                <a:gd name="T85" fmla="*/ 512 h 1024"/>
                <a:gd name="T86" fmla="*/ 2 w 1024"/>
                <a:gd name="T87" fmla="*/ 452 h 1024"/>
                <a:gd name="T88" fmla="*/ 12 w 1024"/>
                <a:gd name="T89" fmla="*/ 394 h 1024"/>
                <a:gd name="T90" fmla="*/ 30 w 1024"/>
                <a:gd name="T91" fmla="*/ 339 h 1024"/>
                <a:gd name="T92" fmla="*/ 51 w 1024"/>
                <a:gd name="T93" fmla="*/ 287 h 1024"/>
                <a:gd name="T94" fmla="*/ 79 w 1024"/>
                <a:gd name="T95" fmla="*/ 237 h 1024"/>
                <a:gd name="T96" fmla="*/ 112 w 1024"/>
                <a:gd name="T97" fmla="*/ 191 h 1024"/>
                <a:gd name="T98" fmla="*/ 149 w 1024"/>
                <a:gd name="T99" fmla="*/ 149 h 1024"/>
                <a:gd name="T100" fmla="*/ 191 w 1024"/>
                <a:gd name="T101" fmla="*/ 112 h 1024"/>
                <a:gd name="T102" fmla="*/ 237 w 1024"/>
                <a:gd name="T103" fmla="*/ 79 h 1024"/>
                <a:gd name="T104" fmla="*/ 287 w 1024"/>
                <a:gd name="T105" fmla="*/ 51 h 1024"/>
                <a:gd name="T106" fmla="*/ 339 w 1024"/>
                <a:gd name="T107" fmla="*/ 30 h 1024"/>
                <a:gd name="T108" fmla="*/ 394 w 1024"/>
                <a:gd name="T109" fmla="*/ 12 h 1024"/>
                <a:gd name="T110" fmla="*/ 452 w 1024"/>
                <a:gd name="T111" fmla="*/ 2 h 1024"/>
                <a:gd name="T112" fmla="*/ 512 w 1024"/>
                <a:gd name="T113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lnTo>
                    <a:pt x="571" y="2"/>
                  </a:lnTo>
                  <a:lnTo>
                    <a:pt x="629" y="12"/>
                  </a:lnTo>
                  <a:lnTo>
                    <a:pt x="684" y="30"/>
                  </a:lnTo>
                  <a:lnTo>
                    <a:pt x="736" y="51"/>
                  </a:lnTo>
                  <a:lnTo>
                    <a:pt x="786" y="79"/>
                  </a:lnTo>
                  <a:lnTo>
                    <a:pt x="832" y="112"/>
                  </a:lnTo>
                  <a:lnTo>
                    <a:pt x="874" y="149"/>
                  </a:lnTo>
                  <a:lnTo>
                    <a:pt x="911" y="191"/>
                  </a:lnTo>
                  <a:lnTo>
                    <a:pt x="944" y="237"/>
                  </a:lnTo>
                  <a:lnTo>
                    <a:pt x="972" y="287"/>
                  </a:lnTo>
                  <a:lnTo>
                    <a:pt x="993" y="339"/>
                  </a:lnTo>
                  <a:lnTo>
                    <a:pt x="1011" y="394"/>
                  </a:lnTo>
                  <a:lnTo>
                    <a:pt x="1021" y="452"/>
                  </a:lnTo>
                  <a:lnTo>
                    <a:pt x="1024" y="512"/>
                  </a:lnTo>
                  <a:lnTo>
                    <a:pt x="1021" y="571"/>
                  </a:lnTo>
                  <a:lnTo>
                    <a:pt x="1011" y="629"/>
                  </a:lnTo>
                  <a:lnTo>
                    <a:pt x="993" y="684"/>
                  </a:lnTo>
                  <a:lnTo>
                    <a:pt x="972" y="736"/>
                  </a:lnTo>
                  <a:lnTo>
                    <a:pt x="944" y="786"/>
                  </a:lnTo>
                  <a:lnTo>
                    <a:pt x="911" y="832"/>
                  </a:lnTo>
                  <a:lnTo>
                    <a:pt x="874" y="874"/>
                  </a:lnTo>
                  <a:lnTo>
                    <a:pt x="832" y="911"/>
                  </a:lnTo>
                  <a:lnTo>
                    <a:pt x="786" y="944"/>
                  </a:lnTo>
                  <a:lnTo>
                    <a:pt x="736" y="972"/>
                  </a:lnTo>
                  <a:lnTo>
                    <a:pt x="684" y="993"/>
                  </a:lnTo>
                  <a:lnTo>
                    <a:pt x="629" y="1011"/>
                  </a:lnTo>
                  <a:lnTo>
                    <a:pt x="571" y="1021"/>
                  </a:lnTo>
                  <a:lnTo>
                    <a:pt x="512" y="1024"/>
                  </a:lnTo>
                  <a:lnTo>
                    <a:pt x="452" y="1021"/>
                  </a:lnTo>
                  <a:lnTo>
                    <a:pt x="394" y="1011"/>
                  </a:lnTo>
                  <a:lnTo>
                    <a:pt x="339" y="993"/>
                  </a:lnTo>
                  <a:lnTo>
                    <a:pt x="287" y="972"/>
                  </a:lnTo>
                  <a:lnTo>
                    <a:pt x="237" y="944"/>
                  </a:lnTo>
                  <a:lnTo>
                    <a:pt x="191" y="911"/>
                  </a:lnTo>
                  <a:lnTo>
                    <a:pt x="149" y="874"/>
                  </a:lnTo>
                  <a:lnTo>
                    <a:pt x="112" y="832"/>
                  </a:lnTo>
                  <a:lnTo>
                    <a:pt x="79" y="786"/>
                  </a:lnTo>
                  <a:lnTo>
                    <a:pt x="51" y="736"/>
                  </a:lnTo>
                  <a:lnTo>
                    <a:pt x="30" y="684"/>
                  </a:lnTo>
                  <a:lnTo>
                    <a:pt x="12" y="629"/>
                  </a:lnTo>
                  <a:lnTo>
                    <a:pt x="2" y="571"/>
                  </a:lnTo>
                  <a:lnTo>
                    <a:pt x="0" y="512"/>
                  </a:lnTo>
                  <a:lnTo>
                    <a:pt x="2" y="452"/>
                  </a:lnTo>
                  <a:lnTo>
                    <a:pt x="12" y="394"/>
                  </a:lnTo>
                  <a:lnTo>
                    <a:pt x="30" y="339"/>
                  </a:lnTo>
                  <a:lnTo>
                    <a:pt x="51" y="287"/>
                  </a:lnTo>
                  <a:lnTo>
                    <a:pt x="79" y="237"/>
                  </a:lnTo>
                  <a:lnTo>
                    <a:pt x="112" y="191"/>
                  </a:lnTo>
                  <a:lnTo>
                    <a:pt x="149" y="149"/>
                  </a:lnTo>
                  <a:lnTo>
                    <a:pt x="191" y="112"/>
                  </a:lnTo>
                  <a:lnTo>
                    <a:pt x="237" y="79"/>
                  </a:lnTo>
                  <a:lnTo>
                    <a:pt x="287" y="51"/>
                  </a:lnTo>
                  <a:lnTo>
                    <a:pt x="339" y="30"/>
                  </a:lnTo>
                  <a:lnTo>
                    <a:pt x="394" y="12"/>
                  </a:lnTo>
                  <a:lnTo>
                    <a:pt x="452" y="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5884362" y="1730145"/>
              <a:ext cx="341183" cy="341182"/>
            </a:xfrm>
            <a:custGeom>
              <a:avLst/>
              <a:gdLst>
                <a:gd name="T0" fmla="*/ 307 w 614"/>
                <a:gd name="T1" fmla="*/ 0 h 614"/>
                <a:gd name="T2" fmla="*/ 352 w 614"/>
                <a:gd name="T3" fmla="*/ 2 h 614"/>
                <a:gd name="T4" fmla="*/ 395 w 614"/>
                <a:gd name="T5" fmla="*/ 12 h 614"/>
                <a:gd name="T6" fmla="*/ 436 w 614"/>
                <a:gd name="T7" fmla="*/ 28 h 614"/>
                <a:gd name="T8" fmla="*/ 474 w 614"/>
                <a:gd name="T9" fmla="*/ 48 h 614"/>
                <a:gd name="T10" fmla="*/ 508 w 614"/>
                <a:gd name="T11" fmla="*/ 74 h 614"/>
                <a:gd name="T12" fmla="*/ 539 w 614"/>
                <a:gd name="T13" fmla="*/ 105 h 614"/>
                <a:gd name="T14" fmla="*/ 565 w 614"/>
                <a:gd name="T15" fmla="*/ 139 h 614"/>
                <a:gd name="T16" fmla="*/ 585 w 614"/>
                <a:gd name="T17" fmla="*/ 177 h 614"/>
                <a:gd name="T18" fmla="*/ 601 w 614"/>
                <a:gd name="T19" fmla="*/ 218 h 614"/>
                <a:gd name="T20" fmla="*/ 611 w 614"/>
                <a:gd name="T21" fmla="*/ 261 h 614"/>
                <a:gd name="T22" fmla="*/ 614 w 614"/>
                <a:gd name="T23" fmla="*/ 307 h 614"/>
                <a:gd name="T24" fmla="*/ 611 w 614"/>
                <a:gd name="T25" fmla="*/ 352 h 614"/>
                <a:gd name="T26" fmla="*/ 601 w 614"/>
                <a:gd name="T27" fmla="*/ 395 h 614"/>
                <a:gd name="T28" fmla="*/ 585 w 614"/>
                <a:gd name="T29" fmla="*/ 436 h 614"/>
                <a:gd name="T30" fmla="*/ 565 w 614"/>
                <a:gd name="T31" fmla="*/ 474 h 614"/>
                <a:gd name="T32" fmla="*/ 539 w 614"/>
                <a:gd name="T33" fmla="*/ 508 h 614"/>
                <a:gd name="T34" fmla="*/ 508 w 614"/>
                <a:gd name="T35" fmla="*/ 539 h 614"/>
                <a:gd name="T36" fmla="*/ 474 w 614"/>
                <a:gd name="T37" fmla="*/ 565 h 614"/>
                <a:gd name="T38" fmla="*/ 436 w 614"/>
                <a:gd name="T39" fmla="*/ 585 h 614"/>
                <a:gd name="T40" fmla="*/ 395 w 614"/>
                <a:gd name="T41" fmla="*/ 601 h 614"/>
                <a:gd name="T42" fmla="*/ 352 w 614"/>
                <a:gd name="T43" fmla="*/ 611 h 614"/>
                <a:gd name="T44" fmla="*/ 307 w 614"/>
                <a:gd name="T45" fmla="*/ 614 h 614"/>
                <a:gd name="T46" fmla="*/ 261 w 614"/>
                <a:gd name="T47" fmla="*/ 611 h 614"/>
                <a:gd name="T48" fmla="*/ 218 w 614"/>
                <a:gd name="T49" fmla="*/ 601 h 614"/>
                <a:gd name="T50" fmla="*/ 177 w 614"/>
                <a:gd name="T51" fmla="*/ 585 h 614"/>
                <a:gd name="T52" fmla="*/ 139 w 614"/>
                <a:gd name="T53" fmla="*/ 565 h 614"/>
                <a:gd name="T54" fmla="*/ 105 w 614"/>
                <a:gd name="T55" fmla="*/ 539 h 614"/>
                <a:gd name="T56" fmla="*/ 74 w 614"/>
                <a:gd name="T57" fmla="*/ 508 h 614"/>
                <a:gd name="T58" fmla="*/ 48 w 614"/>
                <a:gd name="T59" fmla="*/ 474 h 614"/>
                <a:gd name="T60" fmla="*/ 28 w 614"/>
                <a:gd name="T61" fmla="*/ 436 h 614"/>
                <a:gd name="T62" fmla="*/ 12 w 614"/>
                <a:gd name="T63" fmla="*/ 395 h 614"/>
                <a:gd name="T64" fmla="*/ 2 w 614"/>
                <a:gd name="T65" fmla="*/ 352 h 614"/>
                <a:gd name="T66" fmla="*/ 0 w 614"/>
                <a:gd name="T67" fmla="*/ 307 h 614"/>
                <a:gd name="T68" fmla="*/ 2 w 614"/>
                <a:gd name="T69" fmla="*/ 261 h 614"/>
                <a:gd name="T70" fmla="*/ 12 w 614"/>
                <a:gd name="T71" fmla="*/ 218 h 614"/>
                <a:gd name="T72" fmla="*/ 28 w 614"/>
                <a:gd name="T73" fmla="*/ 177 h 614"/>
                <a:gd name="T74" fmla="*/ 48 w 614"/>
                <a:gd name="T75" fmla="*/ 139 h 614"/>
                <a:gd name="T76" fmla="*/ 74 w 614"/>
                <a:gd name="T77" fmla="*/ 105 h 614"/>
                <a:gd name="T78" fmla="*/ 105 w 614"/>
                <a:gd name="T79" fmla="*/ 74 h 614"/>
                <a:gd name="T80" fmla="*/ 139 w 614"/>
                <a:gd name="T81" fmla="*/ 48 h 614"/>
                <a:gd name="T82" fmla="*/ 177 w 614"/>
                <a:gd name="T83" fmla="*/ 28 h 614"/>
                <a:gd name="T84" fmla="*/ 218 w 614"/>
                <a:gd name="T85" fmla="*/ 12 h 614"/>
                <a:gd name="T86" fmla="*/ 261 w 614"/>
                <a:gd name="T87" fmla="*/ 2 h 614"/>
                <a:gd name="T88" fmla="*/ 307 w 614"/>
                <a:gd name="T8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lnTo>
                    <a:pt x="352" y="2"/>
                  </a:lnTo>
                  <a:lnTo>
                    <a:pt x="395" y="12"/>
                  </a:lnTo>
                  <a:lnTo>
                    <a:pt x="436" y="28"/>
                  </a:lnTo>
                  <a:lnTo>
                    <a:pt x="474" y="48"/>
                  </a:lnTo>
                  <a:lnTo>
                    <a:pt x="508" y="74"/>
                  </a:lnTo>
                  <a:lnTo>
                    <a:pt x="539" y="105"/>
                  </a:lnTo>
                  <a:lnTo>
                    <a:pt x="565" y="139"/>
                  </a:lnTo>
                  <a:lnTo>
                    <a:pt x="585" y="177"/>
                  </a:lnTo>
                  <a:lnTo>
                    <a:pt x="601" y="218"/>
                  </a:lnTo>
                  <a:lnTo>
                    <a:pt x="611" y="261"/>
                  </a:lnTo>
                  <a:lnTo>
                    <a:pt x="614" y="307"/>
                  </a:lnTo>
                  <a:lnTo>
                    <a:pt x="611" y="352"/>
                  </a:lnTo>
                  <a:lnTo>
                    <a:pt x="601" y="395"/>
                  </a:lnTo>
                  <a:lnTo>
                    <a:pt x="585" y="436"/>
                  </a:lnTo>
                  <a:lnTo>
                    <a:pt x="565" y="474"/>
                  </a:lnTo>
                  <a:lnTo>
                    <a:pt x="539" y="508"/>
                  </a:lnTo>
                  <a:lnTo>
                    <a:pt x="508" y="539"/>
                  </a:lnTo>
                  <a:lnTo>
                    <a:pt x="474" y="565"/>
                  </a:lnTo>
                  <a:lnTo>
                    <a:pt x="436" y="585"/>
                  </a:lnTo>
                  <a:lnTo>
                    <a:pt x="395" y="601"/>
                  </a:lnTo>
                  <a:lnTo>
                    <a:pt x="352" y="611"/>
                  </a:lnTo>
                  <a:lnTo>
                    <a:pt x="307" y="614"/>
                  </a:lnTo>
                  <a:lnTo>
                    <a:pt x="261" y="611"/>
                  </a:lnTo>
                  <a:lnTo>
                    <a:pt x="218" y="601"/>
                  </a:lnTo>
                  <a:lnTo>
                    <a:pt x="177" y="585"/>
                  </a:lnTo>
                  <a:lnTo>
                    <a:pt x="139" y="565"/>
                  </a:lnTo>
                  <a:lnTo>
                    <a:pt x="105" y="539"/>
                  </a:lnTo>
                  <a:lnTo>
                    <a:pt x="74" y="508"/>
                  </a:lnTo>
                  <a:lnTo>
                    <a:pt x="48" y="474"/>
                  </a:lnTo>
                  <a:lnTo>
                    <a:pt x="28" y="436"/>
                  </a:lnTo>
                  <a:lnTo>
                    <a:pt x="12" y="395"/>
                  </a:lnTo>
                  <a:lnTo>
                    <a:pt x="2" y="352"/>
                  </a:lnTo>
                  <a:lnTo>
                    <a:pt x="0" y="307"/>
                  </a:lnTo>
                  <a:lnTo>
                    <a:pt x="2" y="261"/>
                  </a:lnTo>
                  <a:lnTo>
                    <a:pt x="12" y="218"/>
                  </a:lnTo>
                  <a:lnTo>
                    <a:pt x="28" y="177"/>
                  </a:lnTo>
                  <a:lnTo>
                    <a:pt x="48" y="139"/>
                  </a:lnTo>
                  <a:lnTo>
                    <a:pt x="74" y="105"/>
                  </a:lnTo>
                  <a:lnTo>
                    <a:pt x="105" y="74"/>
                  </a:lnTo>
                  <a:lnTo>
                    <a:pt x="139" y="48"/>
                  </a:lnTo>
                  <a:lnTo>
                    <a:pt x="177" y="28"/>
                  </a:lnTo>
                  <a:lnTo>
                    <a:pt x="218" y="12"/>
                  </a:lnTo>
                  <a:lnTo>
                    <a:pt x="261" y="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5884362" y="1739591"/>
              <a:ext cx="226714" cy="321734"/>
            </a:xfrm>
            <a:custGeom>
              <a:avLst/>
              <a:gdLst>
                <a:gd name="T0" fmla="*/ 205 w 408"/>
                <a:gd name="T1" fmla="*/ 0 h 579"/>
                <a:gd name="T2" fmla="*/ 247 w 408"/>
                <a:gd name="T3" fmla="*/ 19 h 579"/>
                <a:gd name="T4" fmla="*/ 287 w 408"/>
                <a:gd name="T5" fmla="*/ 44 h 579"/>
                <a:gd name="T6" fmla="*/ 321 w 408"/>
                <a:gd name="T7" fmla="*/ 75 h 579"/>
                <a:gd name="T8" fmla="*/ 351 w 408"/>
                <a:gd name="T9" fmla="*/ 111 h 579"/>
                <a:gd name="T10" fmla="*/ 376 w 408"/>
                <a:gd name="T11" fmla="*/ 150 h 579"/>
                <a:gd name="T12" fmla="*/ 393 w 408"/>
                <a:gd name="T13" fmla="*/ 194 h 579"/>
                <a:gd name="T14" fmla="*/ 405 w 408"/>
                <a:gd name="T15" fmla="*/ 240 h 579"/>
                <a:gd name="T16" fmla="*/ 408 w 408"/>
                <a:gd name="T17" fmla="*/ 290 h 579"/>
                <a:gd name="T18" fmla="*/ 405 w 408"/>
                <a:gd name="T19" fmla="*/ 339 h 579"/>
                <a:gd name="T20" fmla="*/ 393 w 408"/>
                <a:gd name="T21" fmla="*/ 385 h 579"/>
                <a:gd name="T22" fmla="*/ 376 w 408"/>
                <a:gd name="T23" fmla="*/ 429 h 579"/>
                <a:gd name="T24" fmla="*/ 351 w 408"/>
                <a:gd name="T25" fmla="*/ 468 h 579"/>
                <a:gd name="T26" fmla="*/ 321 w 408"/>
                <a:gd name="T27" fmla="*/ 504 h 579"/>
                <a:gd name="T28" fmla="*/ 287 w 408"/>
                <a:gd name="T29" fmla="*/ 535 h 579"/>
                <a:gd name="T30" fmla="*/ 247 w 408"/>
                <a:gd name="T31" fmla="*/ 560 h 579"/>
                <a:gd name="T32" fmla="*/ 205 w 408"/>
                <a:gd name="T33" fmla="*/ 579 h 579"/>
                <a:gd name="T34" fmla="*/ 161 w 408"/>
                <a:gd name="T35" fmla="*/ 560 h 579"/>
                <a:gd name="T36" fmla="*/ 121 w 408"/>
                <a:gd name="T37" fmla="*/ 535 h 579"/>
                <a:gd name="T38" fmla="*/ 87 w 408"/>
                <a:gd name="T39" fmla="*/ 504 h 579"/>
                <a:gd name="T40" fmla="*/ 57 w 408"/>
                <a:gd name="T41" fmla="*/ 468 h 579"/>
                <a:gd name="T42" fmla="*/ 32 w 408"/>
                <a:gd name="T43" fmla="*/ 429 h 579"/>
                <a:gd name="T44" fmla="*/ 15 w 408"/>
                <a:gd name="T45" fmla="*/ 385 h 579"/>
                <a:gd name="T46" fmla="*/ 3 w 408"/>
                <a:gd name="T47" fmla="*/ 339 h 579"/>
                <a:gd name="T48" fmla="*/ 0 w 408"/>
                <a:gd name="T49" fmla="*/ 290 h 579"/>
                <a:gd name="T50" fmla="*/ 3 w 408"/>
                <a:gd name="T51" fmla="*/ 240 h 579"/>
                <a:gd name="T52" fmla="*/ 15 w 408"/>
                <a:gd name="T53" fmla="*/ 194 h 579"/>
                <a:gd name="T54" fmla="*/ 32 w 408"/>
                <a:gd name="T55" fmla="*/ 150 h 579"/>
                <a:gd name="T56" fmla="*/ 57 w 408"/>
                <a:gd name="T57" fmla="*/ 111 h 579"/>
                <a:gd name="T58" fmla="*/ 87 w 408"/>
                <a:gd name="T59" fmla="*/ 75 h 579"/>
                <a:gd name="T60" fmla="*/ 121 w 408"/>
                <a:gd name="T61" fmla="*/ 44 h 579"/>
                <a:gd name="T62" fmla="*/ 161 w 408"/>
                <a:gd name="T63" fmla="*/ 19 h 579"/>
                <a:gd name="T64" fmla="*/ 205 w 408"/>
                <a:gd name="T6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" h="579">
                  <a:moveTo>
                    <a:pt x="205" y="0"/>
                  </a:moveTo>
                  <a:lnTo>
                    <a:pt x="247" y="19"/>
                  </a:lnTo>
                  <a:lnTo>
                    <a:pt x="287" y="44"/>
                  </a:lnTo>
                  <a:lnTo>
                    <a:pt x="321" y="75"/>
                  </a:lnTo>
                  <a:lnTo>
                    <a:pt x="351" y="111"/>
                  </a:lnTo>
                  <a:lnTo>
                    <a:pt x="376" y="150"/>
                  </a:lnTo>
                  <a:lnTo>
                    <a:pt x="393" y="194"/>
                  </a:lnTo>
                  <a:lnTo>
                    <a:pt x="405" y="240"/>
                  </a:lnTo>
                  <a:lnTo>
                    <a:pt x="408" y="290"/>
                  </a:lnTo>
                  <a:lnTo>
                    <a:pt x="405" y="339"/>
                  </a:lnTo>
                  <a:lnTo>
                    <a:pt x="393" y="385"/>
                  </a:lnTo>
                  <a:lnTo>
                    <a:pt x="376" y="429"/>
                  </a:lnTo>
                  <a:lnTo>
                    <a:pt x="351" y="468"/>
                  </a:lnTo>
                  <a:lnTo>
                    <a:pt x="321" y="504"/>
                  </a:lnTo>
                  <a:lnTo>
                    <a:pt x="287" y="535"/>
                  </a:lnTo>
                  <a:lnTo>
                    <a:pt x="247" y="560"/>
                  </a:lnTo>
                  <a:lnTo>
                    <a:pt x="205" y="579"/>
                  </a:lnTo>
                  <a:lnTo>
                    <a:pt x="161" y="560"/>
                  </a:lnTo>
                  <a:lnTo>
                    <a:pt x="121" y="535"/>
                  </a:lnTo>
                  <a:lnTo>
                    <a:pt x="87" y="504"/>
                  </a:lnTo>
                  <a:lnTo>
                    <a:pt x="57" y="468"/>
                  </a:lnTo>
                  <a:lnTo>
                    <a:pt x="32" y="429"/>
                  </a:lnTo>
                  <a:lnTo>
                    <a:pt x="15" y="385"/>
                  </a:lnTo>
                  <a:lnTo>
                    <a:pt x="3" y="339"/>
                  </a:lnTo>
                  <a:lnTo>
                    <a:pt x="0" y="290"/>
                  </a:lnTo>
                  <a:lnTo>
                    <a:pt x="3" y="240"/>
                  </a:lnTo>
                  <a:lnTo>
                    <a:pt x="15" y="194"/>
                  </a:lnTo>
                  <a:lnTo>
                    <a:pt x="32" y="150"/>
                  </a:lnTo>
                  <a:lnTo>
                    <a:pt x="57" y="111"/>
                  </a:lnTo>
                  <a:lnTo>
                    <a:pt x="87" y="75"/>
                  </a:lnTo>
                  <a:lnTo>
                    <a:pt x="121" y="44"/>
                  </a:lnTo>
                  <a:lnTo>
                    <a:pt x="161" y="1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0" name="Oval 38"/>
          <p:cNvSpPr>
            <a:spLocks noChangeAspect="1"/>
          </p:cNvSpPr>
          <p:nvPr/>
        </p:nvSpPr>
        <p:spPr>
          <a:xfrm>
            <a:off x="2378283" y="1765722"/>
            <a:ext cx="453032" cy="453032"/>
          </a:xfrm>
          <a:prstGeom prst="ellipse">
            <a:avLst/>
          </a:prstGeom>
          <a:solidFill>
            <a:srgbClr val="297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Oval 39"/>
          <p:cNvSpPr>
            <a:spLocks noChangeAspect="1"/>
          </p:cNvSpPr>
          <p:nvPr/>
        </p:nvSpPr>
        <p:spPr>
          <a:xfrm>
            <a:off x="6336111" y="910059"/>
            <a:ext cx="453032" cy="4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TextBox 40"/>
          <p:cNvSpPr txBox="1">
            <a:spLocks noChangeAspect="1"/>
          </p:cNvSpPr>
          <p:nvPr/>
        </p:nvSpPr>
        <p:spPr>
          <a:xfrm>
            <a:off x="6819981" y="798100"/>
            <a:ext cx="15721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Automobilová technika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41"/>
          <p:cNvSpPr txBox="1">
            <a:spLocks noChangeAspect="1"/>
          </p:cNvSpPr>
          <p:nvPr/>
        </p:nvSpPr>
        <p:spPr>
          <a:xfrm>
            <a:off x="655482" y="1620260"/>
            <a:ext cx="16415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cs-CZ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Dopravní infrastruktura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42"/>
          <p:cNvGrpSpPr>
            <a:grpSpLocks noChangeAspect="1"/>
          </p:cNvGrpSpPr>
          <p:nvPr/>
        </p:nvGrpSpPr>
        <p:grpSpPr>
          <a:xfrm rot="20668056">
            <a:off x="4373573" y="2504743"/>
            <a:ext cx="1679175" cy="1679173"/>
            <a:chOff x="2266303" y="2443544"/>
            <a:chExt cx="2689770" cy="2689770"/>
          </a:xfrm>
        </p:grpSpPr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2266303" y="2443544"/>
              <a:ext cx="2689770" cy="2689770"/>
            </a:xfrm>
            <a:custGeom>
              <a:avLst/>
              <a:gdLst>
                <a:gd name="T0" fmla="*/ 1684 w 3118"/>
                <a:gd name="T1" fmla="*/ 2 h 3118"/>
                <a:gd name="T2" fmla="*/ 1756 w 3118"/>
                <a:gd name="T3" fmla="*/ 41 h 3118"/>
                <a:gd name="T4" fmla="*/ 1794 w 3118"/>
                <a:gd name="T5" fmla="*/ 114 h 3118"/>
                <a:gd name="T6" fmla="*/ 2035 w 3118"/>
                <a:gd name="T7" fmla="*/ 530 h 3118"/>
                <a:gd name="T8" fmla="*/ 2439 w 3118"/>
                <a:gd name="T9" fmla="*/ 358 h 3118"/>
                <a:gd name="T10" fmla="*/ 2521 w 3118"/>
                <a:gd name="T11" fmla="*/ 350 h 3118"/>
                <a:gd name="T12" fmla="*/ 2593 w 3118"/>
                <a:gd name="T13" fmla="*/ 389 h 3118"/>
                <a:gd name="T14" fmla="*/ 2761 w 3118"/>
                <a:gd name="T15" fmla="*/ 571 h 3118"/>
                <a:gd name="T16" fmla="*/ 2768 w 3118"/>
                <a:gd name="T17" fmla="*/ 652 h 3118"/>
                <a:gd name="T18" fmla="*/ 2547 w 3118"/>
                <a:gd name="T19" fmla="*/ 1003 h 3118"/>
                <a:gd name="T20" fmla="*/ 2651 w 3118"/>
                <a:gd name="T21" fmla="*/ 1253 h 3118"/>
                <a:gd name="T22" fmla="*/ 3056 w 3118"/>
                <a:gd name="T23" fmla="*/ 1345 h 3118"/>
                <a:gd name="T24" fmla="*/ 3107 w 3118"/>
                <a:gd name="T25" fmla="*/ 1408 h 3118"/>
                <a:gd name="T26" fmla="*/ 3118 w 3118"/>
                <a:gd name="T27" fmla="*/ 1655 h 3118"/>
                <a:gd name="T28" fmla="*/ 3095 w 3118"/>
                <a:gd name="T29" fmla="*/ 1735 h 3118"/>
                <a:gd name="T30" fmla="*/ 3031 w 3118"/>
                <a:gd name="T31" fmla="*/ 1786 h 3118"/>
                <a:gd name="T32" fmla="*/ 2623 w 3118"/>
                <a:gd name="T33" fmla="*/ 1952 h 3118"/>
                <a:gd name="T34" fmla="*/ 2747 w 3118"/>
                <a:gd name="T35" fmla="*/ 2414 h 3118"/>
                <a:gd name="T36" fmla="*/ 2770 w 3118"/>
                <a:gd name="T37" fmla="*/ 2494 h 3118"/>
                <a:gd name="T38" fmla="*/ 2748 w 3118"/>
                <a:gd name="T39" fmla="*/ 2572 h 3118"/>
                <a:gd name="T40" fmla="*/ 2572 w 3118"/>
                <a:gd name="T41" fmla="*/ 2748 h 3118"/>
                <a:gd name="T42" fmla="*/ 2494 w 3118"/>
                <a:gd name="T43" fmla="*/ 2770 h 3118"/>
                <a:gd name="T44" fmla="*/ 2414 w 3118"/>
                <a:gd name="T45" fmla="*/ 2747 h 3118"/>
                <a:gd name="T46" fmla="*/ 1951 w 3118"/>
                <a:gd name="T47" fmla="*/ 2623 h 3118"/>
                <a:gd name="T48" fmla="*/ 1786 w 3118"/>
                <a:gd name="T49" fmla="*/ 3031 h 3118"/>
                <a:gd name="T50" fmla="*/ 1735 w 3118"/>
                <a:gd name="T51" fmla="*/ 3095 h 3118"/>
                <a:gd name="T52" fmla="*/ 1655 w 3118"/>
                <a:gd name="T53" fmla="*/ 3118 h 3118"/>
                <a:gd name="T54" fmla="*/ 1408 w 3118"/>
                <a:gd name="T55" fmla="*/ 3107 h 3118"/>
                <a:gd name="T56" fmla="*/ 1345 w 3118"/>
                <a:gd name="T57" fmla="*/ 3056 h 3118"/>
                <a:gd name="T58" fmla="*/ 1253 w 3118"/>
                <a:gd name="T59" fmla="*/ 2651 h 3118"/>
                <a:gd name="T60" fmla="*/ 1003 w 3118"/>
                <a:gd name="T61" fmla="*/ 2547 h 3118"/>
                <a:gd name="T62" fmla="*/ 652 w 3118"/>
                <a:gd name="T63" fmla="*/ 2768 h 3118"/>
                <a:gd name="T64" fmla="*/ 571 w 3118"/>
                <a:gd name="T65" fmla="*/ 2761 h 3118"/>
                <a:gd name="T66" fmla="*/ 389 w 3118"/>
                <a:gd name="T67" fmla="*/ 2593 h 3118"/>
                <a:gd name="T68" fmla="*/ 350 w 3118"/>
                <a:gd name="T69" fmla="*/ 2521 h 3118"/>
                <a:gd name="T70" fmla="*/ 358 w 3118"/>
                <a:gd name="T71" fmla="*/ 2439 h 3118"/>
                <a:gd name="T72" fmla="*/ 530 w 3118"/>
                <a:gd name="T73" fmla="*/ 2035 h 3118"/>
                <a:gd name="T74" fmla="*/ 114 w 3118"/>
                <a:gd name="T75" fmla="*/ 1794 h 3118"/>
                <a:gd name="T76" fmla="*/ 41 w 3118"/>
                <a:gd name="T77" fmla="*/ 1756 h 3118"/>
                <a:gd name="T78" fmla="*/ 2 w 3118"/>
                <a:gd name="T79" fmla="*/ 1684 h 3118"/>
                <a:gd name="T80" fmla="*/ 2 w 3118"/>
                <a:gd name="T81" fmla="*/ 1434 h 3118"/>
                <a:gd name="T82" fmla="*/ 41 w 3118"/>
                <a:gd name="T83" fmla="*/ 1362 h 3118"/>
                <a:gd name="T84" fmla="*/ 114 w 3118"/>
                <a:gd name="T85" fmla="*/ 1324 h 3118"/>
                <a:gd name="T86" fmla="*/ 530 w 3118"/>
                <a:gd name="T87" fmla="*/ 1083 h 3118"/>
                <a:gd name="T88" fmla="*/ 358 w 3118"/>
                <a:gd name="T89" fmla="*/ 678 h 3118"/>
                <a:gd name="T90" fmla="*/ 350 w 3118"/>
                <a:gd name="T91" fmla="*/ 597 h 3118"/>
                <a:gd name="T92" fmla="*/ 389 w 3118"/>
                <a:gd name="T93" fmla="*/ 525 h 3118"/>
                <a:gd name="T94" fmla="*/ 571 w 3118"/>
                <a:gd name="T95" fmla="*/ 358 h 3118"/>
                <a:gd name="T96" fmla="*/ 652 w 3118"/>
                <a:gd name="T97" fmla="*/ 349 h 3118"/>
                <a:gd name="T98" fmla="*/ 1003 w 3118"/>
                <a:gd name="T99" fmla="*/ 571 h 3118"/>
                <a:gd name="T100" fmla="*/ 1253 w 3118"/>
                <a:gd name="T101" fmla="*/ 467 h 3118"/>
                <a:gd name="T102" fmla="*/ 1345 w 3118"/>
                <a:gd name="T103" fmla="*/ 62 h 3118"/>
                <a:gd name="T104" fmla="*/ 1408 w 3118"/>
                <a:gd name="T105" fmla="*/ 11 h 3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8" h="3118">
                  <a:moveTo>
                    <a:pt x="1463" y="0"/>
                  </a:moveTo>
                  <a:lnTo>
                    <a:pt x="1655" y="0"/>
                  </a:lnTo>
                  <a:lnTo>
                    <a:pt x="1684" y="2"/>
                  </a:lnTo>
                  <a:lnTo>
                    <a:pt x="1710" y="11"/>
                  </a:lnTo>
                  <a:lnTo>
                    <a:pt x="1735" y="24"/>
                  </a:lnTo>
                  <a:lnTo>
                    <a:pt x="1756" y="41"/>
                  </a:lnTo>
                  <a:lnTo>
                    <a:pt x="1773" y="62"/>
                  </a:lnTo>
                  <a:lnTo>
                    <a:pt x="1786" y="87"/>
                  </a:lnTo>
                  <a:lnTo>
                    <a:pt x="1794" y="114"/>
                  </a:lnTo>
                  <a:lnTo>
                    <a:pt x="1865" y="467"/>
                  </a:lnTo>
                  <a:lnTo>
                    <a:pt x="1952" y="495"/>
                  </a:lnTo>
                  <a:lnTo>
                    <a:pt x="2035" y="530"/>
                  </a:lnTo>
                  <a:lnTo>
                    <a:pt x="2115" y="571"/>
                  </a:lnTo>
                  <a:lnTo>
                    <a:pt x="2414" y="371"/>
                  </a:lnTo>
                  <a:lnTo>
                    <a:pt x="2439" y="358"/>
                  </a:lnTo>
                  <a:lnTo>
                    <a:pt x="2466" y="349"/>
                  </a:lnTo>
                  <a:lnTo>
                    <a:pt x="2494" y="346"/>
                  </a:lnTo>
                  <a:lnTo>
                    <a:pt x="2521" y="350"/>
                  </a:lnTo>
                  <a:lnTo>
                    <a:pt x="2547" y="358"/>
                  </a:lnTo>
                  <a:lnTo>
                    <a:pt x="2572" y="370"/>
                  </a:lnTo>
                  <a:lnTo>
                    <a:pt x="2593" y="389"/>
                  </a:lnTo>
                  <a:lnTo>
                    <a:pt x="2730" y="525"/>
                  </a:lnTo>
                  <a:lnTo>
                    <a:pt x="2748" y="546"/>
                  </a:lnTo>
                  <a:lnTo>
                    <a:pt x="2761" y="571"/>
                  </a:lnTo>
                  <a:lnTo>
                    <a:pt x="2768" y="597"/>
                  </a:lnTo>
                  <a:lnTo>
                    <a:pt x="2770" y="625"/>
                  </a:lnTo>
                  <a:lnTo>
                    <a:pt x="2768" y="652"/>
                  </a:lnTo>
                  <a:lnTo>
                    <a:pt x="2761" y="678"/>
                  </a:lnTo>
                  <a:lnTo>
                    <a:pt x="2747" y="704"/>
                  </a:lnTo>
                  <a:lnTo>
                    <a:pt x="2547" y="1003"/>
                  </a:lnTo>
                  <a:lnTo>
                    <a:pt x="2588" y="1083"/>
                  </a:lnTo>
                  <a:lnTo>
                    <a:pt x="2623" y="1166"/>
                  </a:lnTo>
                  <a:lnTo>
                    <a:pt x="2651" y="1253"/>
                  </a:lnTo>
                  <a:lnTo>
                    <a:pt x="3004" y="1324"/>
                  </a:lnTo>
                  <a:lnTo>
                    <a:pt x="3031" y="1332"/>
                  </a:lnTo>
                  <a:lnTo>
                    <a:pt x="3056" y="1345"/>
                  </a:lnTo>
                  <a:lnTo>
                    <a:pt x="3077" y="1362"/>
                  </a:lnTo>
                  <a:lnTo>
                    <a:pt x="3095" y="1383"/>
                  </a:lnTo>
                  <a:lnTo>
                    <a:pt x="3107" y="1408"/>
                  </a:lnTo>
                  <a:lnTo>
                    <a:pt x="3116" y="1434"/>
                  </a:lnTo>
                  <a:lnTo>
                    <a:pt x="3118" y="1463"/>
                  </a:lnTo>
                  <a:lnTo>
                    <a:pt x="3118" y="1655"/>
                  </a:lnTo>
                  <a:lnTo>
                    <a:pt x="3116" y="1684"/>
                  </a:lnTo>
                  <a:lnTo>
                    <a:pt x="3107" y="1710"/>
                  </a:lnTo>
                  <a:lnTo>
                    <a:pt x="3095" y="1735"/>
                  </a:lnTo>
                  <a:lnTo>
                    <a:pt x="3077" y="1756"/>
                  </a:lnTo>
                  <a:lnTo>
                    <a:pt x="3056" y="1773"/>
                  </a:lnTo>
                  <a:lnTo>
                    <a:pt x="3031" y="1786"/>
                  </a:lnTo>
                  <a:lnTo>
                    <a:pt x="3004" y="1794"/>
                  </a:lnTo>
                  <a:lnTo>
                    <a:pt x="2651" y="1865"/>
                  </a:lnTo>
                  <a:lnTo>
                    <a:pt x="2623" y="1952"/>
                  </a:lnTo>
                  <a:lnTo>
                    <a:pt x="2588" y="2035"/>
                  </a:lnTo>
                  <a:lnTo>
                    <a:pt x="2547" y="2115"/>
                  </a:lnTo>
                  <a:lnTo>
                    <a:pt x="2747" y="2414"/>
                  </a:lnTo>
                  <a:lnTo>
                    <a:pt x="2761" y="2439"/>
                  </a:lnTo>
                  <a:lnTo>
                    <a:pt x="2768" y="2466"/>
                  </a:lnTo>
                  <a:lnTo>
                    <a:pt x="2770" y="2494"/>
                  </a:lnTo>
                  <a:lnTo>
                    <a:pt x="2768" y="2521"/>
                  </a:lnTo>
                  <a:lnTo>
                    <a:pt x="2761" y="2547"/>
                  </a:lnTo>
                  <a:lnTo>
                    <a:pt x="2748" y="2572"/>
                  </a:lnTo>
                  <a:lnTo>
                    <a:pt x="2730" y="2593"/>
                  </a:lnTo>
                  <a:lnTo>
                    <a:pt x="2593" y="2730"/>
                  </a:lnTo>
                  <a:lnTo>
                    <a:pt x="2572" y="2748"/>
                  </a:lnTo>
                  <a:lnTo>
                    <a:pt x="2547" y="2761"/>
                  </a:lnTo>
                  <a:lnTo>
                    <a:pt x="2521" y="2768"/>
                  </a:lnTo>
                  <a:lnTo>
                    <a:pt x="2494" y="2770"/>
                  </a:lnTo>
                  <a:lnTo>
                    <a:pt x="2466" y="2768"/>
                  </a:lnTo>
                  <a:lnTo>
                    <a:pt x="2439" y="2761"/>
                  </a:lnTo>
                  <a:lnTo>
                    <a:pt x="2414" y="2747"/>
                  </a:lnTo>
                  <a:lnTo>
                    <a:pt x="2115" y="2547"/>
                  </a:lnTo>
                  <a:lnTo>
                    <a:pt x="2035" y="2588"/>
                  </a:lnTo>
                  <a:lnTo>
                    <a:pt x="1951" y="2623"/>
                  </a:lnTo>
                  <a:lnTo>
                    <a:pt x="1865" y="2651"/>
                  </a:lnTo>
                  <a:lnTo>
                    <a:pt x="1794" y="3004"/>
                  </a:lnTo>
                  <a:lnTo>
                    <a:pt x="1786" y="3031"/>
                  </a:lnTo>
                  <a:lnTo>
                    <a:pt x="1773" y="3056"/>
                  </a:lnTo>
                  <a:lnTo>
                    <a:pt x="1756" y="3077"/>
                  </a:lnTo>
                  <a:lnTo>
                    <a:pt x="1735" y="3095"/>
                  </a:lnTo>
                  <a:lnTo>
                    <a:pt x="1710" y="3107"/>
                  </a:lnTo>
                  <a:lnTo>
                    <a:pt x="1684" y="3116"/>
                  </a:lnTo>
                  <a:lnTo>
                    <a:pt x="1655" y="3118"/>
                  </a:lnTo>
                  <a:lnTo>
                    <a:pt x="1463" y="3118"/>
                  </a:lnTo>
                  <a:lnTo>
                    <a:pt x="1434" y="3116"/>
                  </a:lnTo>
                  <a:lnTo>
                    <a:pt x="1408" y="3107"/>
                  </a:lnTo>
                  <a:lnTo>
                    <a:pt x="1383" y="3095"/>
                  </a:lnTo>
                  <a:lnTo>
                    <a:pt x="1362" y="3077"/>
                  </a:lnTo>
                  <a:lnTo>
                    <a:pt x="1345" y="3056"/>
                  </a:lnTo>
                  <a:lnTo>
                    <a:pt x="1332" y="3031"/>
                  </a:lnTo>
                  <a:lnTo>
                    <a:pt x="1324" y="3004"/>
                  </a:lnTo>
                  <a:lnTo>
                    <a:pt x="1253" y="2651"/>
                  </a:lnTo>
                  <a:lnTo>
                    <a:pt x="1166" y="2623"/>
                  </a:lnTo>
                  <a:lnTo>
                    <a:pt x="1083" y="2588"/>
                  </a:lnTo>
                  <a:lnTo>
                    <a:pt x="1003" y="2547"/>
                  </a:lnTo>
                  <a:lnTo>
                    <a:pt x="704" y="2747"/>
                  </a:lnTo>
                  <a:lnTo>
                    <a:pt x="678" y="2761"/>
                  </a:lnTo>
                  <a:lnTo>
                    <a:pt x="652" y="2768"/>
                  </a:lnTo>
                  <a:lnTo>
                    <a:pt x="625" y="2770"/>
                  </a:lnTo>
                  <a:lnTo>
                    <a:pt x="597" y="2768"/>
                  </a:lnTo>
                  <a:lnTo>
                    <a:pt x="571" y="2761"/>
                  </a:lnTo>
                  <a:lnTo>
                    <a:pt x="546" y="2748"/>
                  </a:lnTo>
                  <a:lnTo>
                    <a:pt x="525" y="2730"/>
                  </a:lnTo>
                  <a:lnTo>
                    <a:pt x="389" y="2593"/>
                  </a:lnTo>
                  <a:lnTo>
                    <a:pt x="370" y="2572"/>
                  </a:lnTo>
                  <a:lnTo>
                    <a:pt x="358" y="2547"/>
                  </a:lnTo>
                  <a:lnTo>
                    <a:pt x="350" y="2521"/>
                  </a:lnTo>
                  <a:lnTo>
                    <a:pt x="346" y="2494"/>
                  </a:lnTo>
                  <a:lnTo>
                    <a:pt x="349" y="2466"/>
                  </a:lnTo>
                  <a:lnTo>
                    <a:pt x="358" y="2439"/>
                  </a:lnTo>
                  <a:lnTo>
                    <a:pt x="371" y="2414"/>
                  </a:lnTo>
                  <a:lnTo>
                    <a:pt x="571" y="2115"/>
                  </a:lnTo>
                  <a:lnTo>
                    <a:pt x="530" y="2035"/>
                  </a:lnTo>
                  <a:lnTo>
                    <a:pt x="495" y="1952"/>
                  </a:lnTo>
                  <a:lnTo>
                    <a:pt x="467" y="1865"/>
                  </a:lnTo>
                  <a:lnTo>
                    <a:pt x="114" y="1794"/>
                  </a:lnTo>
                  <a:lnTo>
                    <a:pt x="87" y="1786"/>
                  </a:lnTo>
                  <a:lnTo>
                    <a:pt x="62" y="1773"/>
                  </a:lnTo>
                  <a:lnTo>
                    <a:pt x="41" y="1756"/>
                  </a:lnTo>
                  <a:lnTo>
                    <a:pt x="24" y="1735"/>
                  </a:lnTo>
                  <a:lnTo>
                    <a:pt x="11" y="1710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463"/>
                  </a:lnTo>
                  <a:lnTo>
                    <a:pt x="2" y="1434"/>
                  </a:lnTo>
                  <a:lnTo>
                    <a:pt x="11" y="1408"/>
                  </a:lnTo>
                  <a:lnTo>
                    <a:pt x="24" y="1383"/>
                  </a:lnTo>
                  <a:lnTo>
                    <a:pt x="41" y="1362"/>
                  </a:lnTo>
                  <a:lnTo>
                    <a:pt x="62" y="1345"/>
                  </a:lnTo>
                  <a:lnTo>
                    <a:pt x="87" y="1332"/>
                  </a:lnTo>
                  <a:lnTo>
                    <a:pt x="114" y="1324"/>
                  </a:lnTo>
                  <a:lnTo>
                    <a:pt x="467" y="1253"/>
                  </a:lnTo>
                  <a:lnTo>
                    <a:pt x="495" y="1166"/>
                  </a:lnTo>
                  <a:lnTo>
                    <a:pt x="530" y="1083"/>
                  </a:lnTo>
                  <a:lnTo>
                    <a:pt x="571" y="1003"/>
                  </a:lnTo>
                  <a:lnTo>
                    <a:pt x="371" y="704"/>
                  </a:lnTo>
                  <a:lnTo>
                    <a:pt x="358" y="678"/>
                  </a:lnTo>
                  <a:lnTo>
                    <a:pt x="349" y="652"/>
                  </a:lnTo>
                  <a:lnTo>
                    <a:pt x="346" y="625"/>
                  </a:lnTo>
                  <a:lnTo>
                    <a:pt x="350" y="597"/>
                  </a:lnTo>
                  <a:lnTo>
                    <a:pt x="358" y="571"/>
                  </a:lnTo>
                  <a:lnTo>
                    <a:pt x="370" y="546"/>
                  </a:lnTo>
                  <a:lnTo>
                    <a:pt x="389" y="525"/>
                  </a:lnTo>
                  <a:lnTo>
                    <a:pt x="525" y="389"/>
                  </a:lnTo>
                  <a:lnTo>
                    <a:pt x="546" y="370"/>
                  </a:lnTo>
                  <a:lnTo>
                    <a:pt x="571" y="358"/>
                  </a:lnTo>
                  <a:lnTo>
                    <a:pt x="597" y="350"/>
                  </a:lnTo>
                  <a:lnTo>
                    <a:pt x="625" y="346"/>
                  </a:lnTo>
                  <a:lnTo>
                    <a:pt x="652" y="349"/>
                  </a:lnTo>
                  <a:lnTo>
                    <a:pt x="678" y="358"/>
                  </a:lnTo>
                  <a:lnTo>
                    <a:pt x="704" y="371"/>
                  </a:lnTo>
                  <a:lnTo>
                    <a:pt x="1003" y="571"/>
                  </a:lnTo>
                  <a:lnTo>
                    <a:pt x="1083" y="530"/>
                  </a:lnTo>
                  <a:lnTo>
                    <a:pt x="1166" y="495"/>
                  </a:lnTo>
                  <a:lnTo>
                    <a:pt x="1253" y="467"/>
                  </a:lnTo>
                  <a:lnTo>
                    <a:pt x="1324" y="114"/>
                  </a:lnTo>
                  <a:lnTo>
                    <a:pt x="1332" y="87"/>
                  </a:lnTo>
                  <a:lnTo>
                    <a:pt x="1345" y="62"/>
                  </a:lnTo>
                  <a:lnTo>
                    <a:pt x="1362" y="41"/>
                  </a:lnTo>
                  <a:lnTo>
                    <a:pt x="1383" y="24"/>
                  </a:lnTo>
                  <a:lnTo>
                    <a:pt x="1408" y="11"/>
                  </a:lnTo>
                  <a:lnTo>
                    <a:pt x="1434" y="2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3020266" y="3197508"/>
              <a:ext cx="1180980" cy="1180980"/>
            </a:xfrm>
            <a:custGeom>
              <a:avLst/>
              <a:gdLst>
                <a:gd name="T0" fmla="*/ 755 w 1369"/>
                <a:gd name="T1" fmla="*/ 4 h 1369"/>
                <a:gd name="T2" fmla="*/ 888 w 1369"/>
                <a:gd name="T3" fmla="*/ 31 h 1369"/>
                <a:gd name="T4" fmla="*/ 1011 w 1369"/>
                <a:gd name="T5" fmla="*/ 83 h 1369"/>
                <a:gd name="T6" fmla="*/ 1120 w 1369"/>
                <a:gd name="T7" fmla="*/ 157 h 1369"/>
                <a:gd name="T8" fmla="*/ 1213 w 1369"/>
                <a:gd name="T9" fmla="*/ 250 h 1369"/>
                <a:gd name="T10" fmla="*/ 1287 w 1369"/>
                <a:gd name="T11" fmla="*/ 359 h 1369"/>
                <a:gd name="T12" fmla="*/ 1339 w 1369"/>
                <a:gd name="T13" fmla="*/ 482 h 1369"/>
                <a:gd name="T14" fmla="*/ 1366 w 1369"/>
                <a:gd name="T15" fmla="*/ 615 h 1369"/>
                <a:gd name="T16" fmla="*/ 1366 w 1369"/>
                <a:gd name="T17" fmla="*/ 755 h 1369"/>
                <a:gd name="T18" fmla="*/ 1339 w 1369"/>
                <a:gd name="T19" fmla="*/ 888 h 1369"/>
                <a:gd name="T20" fmla="*/ 1287 w 1369"/>
                <a:gd name="T21" fmla="*/ 1011 h 1369"/>
                <a:gd name="T22" fmla="*/ 1213 w 1369"/>
                <a:gd name="T23" fmla="*/ 1120 h 1369"/>
                <a:gd name="T24" fmla="*/ 1120 w 1369"/>
                <a:gd name="T25" fmla="*/ 1213 h 1369"/>
                <a:gd name="T26" fmla="*/ 1011 w 1369"/>
                <a:gd name="T27" fmla="*/ 1287 h 1369"/>
                <a:gd name="T28" fmla="*/ 888 w 1369"/>
                <a:gd name="T29" fmla="*/ 1339 h 1369"/>
                <a:gd name="T30" fmla="*/ 755 w 1369"/>
                <a:gd name="T31" fmla="*/ 1366 h 1369"/>
                <a:gd name="T32" fmla="*/ 615 w 1369"/>
                <a:gd name="T33" fmla="*/ 1366 h 1369"/>
                <a:gd name="T34" fmla="*/ 482 w 1369"/>
                <a:gd name="T35" fmla="*/ 1339 h 1369"/>
                <a:gd name="T36" fmla="*/ 359 w 1369"/>
                <a:gd name="T37" fmla="*/ 1287 h 1369"/>
                <a:gd name="T38" fmla="*/ 250 w 1369"/>
                <a:gd name="T39" fmla="*/ 1213 h 1369"/>
                <a:gd name="T40" fmla="*/ 157 w 1369"/>
                <a:gd name="T41" fmla="*/ 1120 h 1369"/>
                <a:gd name="T42" fmla="*/ 83 w 1369"/>
                <a:gd name="T43" fmla="*/ 1011 h 1369"/>
                <a:gd name="T44" fmla="*/ 31 w 1369"/>
                <a:gd name="T45" fmla="*/ 888 h 1369"/>
                <a:gd name="T46" fmla="*/ 4 w 1369"/>
                <a:gd name="T47" fmla="*/ 755 h 1369"/>
                <a:gd name="T48" fmla="*/ 4 w 1369"/>
                <a:gd name="T49" fmla="*/ 615 h 1369"/>
                <a:gd name="T50" fmla="*/ 31 w 1369"/>
                <a:gd name="T51" fmla="*/ 482 h 1369"/>
                <a:gd name="T52" fmla="*/ 83 w 1369"/>
                <a:gd name="T53" fmla="*/ 359 h 1369"/>
                <a:gd name="T54" fmla="*/ 157 w 1369"/>
                <a:gd name="T55" fmla="*/ 250 h 1369"/>
                <a:gd name="T56" fmla="*/ 250 w 1369"/>
                <a:gd name="T57" fmla="*/ 157 h 1369"/>
                <a:gd name="T58" fmla="*/ 359 w 1369"/>
                <a:gd name="T59" fmla="*/ 83 h 1369"/>
                <a:gd name="T60" fmla="*/ 482 w 1369"/>
                <a:gd name="T61" fmla="*/ 31 h 1369"/>
                <a:gd name="T62" fmla="*/ 615 w 1369"/>
                <a:gd name="T63" fmla="*/ 4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9" h="1369">
                  <a:moveTo>
                    <a:pt x="684" y="0"/>
                  </a:moveTo>
                  <a:lnTo>
                    <a:pt x="755" y="4"/>
                  </a:lnTo>
                  <a:lnTo>
                    <a:pt x="822" y="15"/>
                  </a:lnTo>
                  <a:lnTo>
                    <a:pt x="888" y="31"/>
                  </a:lnTo>
                  <a:lnTo>
                    <a:pt x="951" y="55"/>
                  </a:lnTo>
                  <a:lnTo>
                    <a:pt x="1011" y="83"/>
                  </a:lnTo>
                  <a:lnTo>
                    <a:pt x="1068" y="118"/>
                  </a:lnTo>
                  <a:lnTo>
                    <a:pt x="1120" y="157"/>
                  </a:lnTo>
                  <a:lnTo>
                    <a:pt x="1169" y="201"/>
                  </a:lnTo>
                  <a:lnTo>
                    <a:pt x="1213" y="250"/>
                  </a:lnTo>
                  <a:lnTo>
                    <a:pt x="1252" y="302"/>
                  </a:lnTo>
                  <a:lnTo>
                    <a:pt x="1287" y="359"/>
                  </a:lnTo>
                  <a:lnTo>
                    <a:pt x="1315" y="419"/>
                  </a:lnTo>
                  <a:lnTo>
                    <a:pt x="1339" y="482"/>
                  </a:lnTo>
                  <a:lnTo>
                    <a:pt x="1355" y="547"/>
                  </a:lnTo>
                  <a:lnTo>
                    <a:pt x="1366" y="615"/>
                  </a:lnTo>
                  <a:lnTo>
                    <a:pt x="1369" y="684"/>
                  </a:lnTo>
                  <a:lnTo>
                    <a:pt x="1366" y="755"/>
                  </a:lnTo>
                  <a:lnTo>
                    <a:pt x="1355" y="822"/>
                  </a:lnTo>
                  <a:lnTo>
                    <a:pt x="1339" y="888"/>
                  </a:lnTo>
                  <a:lnTo>
                    <a:pt x="1315" y="951"/>
                  </a:lnTo>
                  <a:lnTo>
                    <a:pt x="1287" y="1011"/>
                  </a:lnTo>
                  <a:lnTo>
                    <a:pt x="1252" y="1068"/>
                  </a:lnTo>
                  <a:lnTo>
                    <a:pt x="1213" y="1120"/>
                  </a:lnTo>
                  <a:lnTo>
                    <a:pt x="1169" y="1169"/>
                  </a:lnTo>
                  <a:lnTo>
                    <a:pt x="1120" y="1213"/>
                  </a:lnTo>
                  <a:lnTo>
                    <a:pt x="1068" y="1252"/>
                  </a:lnTo>
                  <a:lnTo>
                    <a:pt x="1011" y="1287"/>
                  </a:lnTo>
                  <a:lnTo>
                    <a:pt x="951" y="1315"/>
                  </a:lnTo>
                  <a:lnTo>
                    <a:pt x="888" y="1339"/>
                  </a:lnTo>
                  <a:lnTo>
                    <a:pt x="822" y="1355"/>
                  </a:lnTo>
                  <a:lnTo>
                    <a:pt x="755" y="1366"/>
                  </a:lnTo>
                  <a:lnTo>
                    <a:pt x="684" y="1369"/>
                  </a:lnTo>
                  <a:lnTo>
                    <a:pt x="615" y="1366"/>
                  </a:lnTo>
                  <a:lnTo>
                    <a:pt x="547" y="1355"/>
                  </a:lnTo>
                  <a:lnTo>
                    <a:pt x="482" y="1339"/>
                  </a:lnTo>
                  <a:lnTo>
                    <a:pt x="419" y="1315"/>
                  </a:lnTo>
                  <a:lnTo>
                    <a:pt x="359" y="1287"/>
                  </a:lnTo>
                  <a:lnTo>
                    <a:pt x="302" y="1252"/>
                  </a:lnTo>
                  <a:lnTo>
                    <a:pt x="250" y="1213"/>
                  </a:lnTo>
                  <a:lnTo>
                    <a:pt x="201" y="1169"/>
                  </a:lnTo>
                  <a:lnTo>
                    <a:pt x="157" y="1120"/>
                  </a:lnTo>
                  <a:lnTo>
                    <a:pt x="118" y="1068"/>
                  </a:lnTo>
                  <a:lnTo>
                    <a:pt x="83" y="1011"/>
                  </a:lnTo>
                  <a:lnTo>
                    <a:pt x="55" y="951"/>
                  </a:lnTo>
                  <a:lnTo>
                    <a:pt x="31" y="888"/>
                  </a:lnTo>
                  <a:lnTo>
                    <a:pt x="15" y="822"/>
                  </a:lnTo>
                  <a:lnTo>
                    <a:pt x="4" y="755"/>
                  </a:lnTo>
                  <a:lnTo>
                    <a:pt x="0" y="684"/>
                  </a:lnTo>
                  <a:lnTo>
                    <a:pt x="4" y="615"/>
                  </a:lnTo>
                  <a:lnTo>
                    <a:pt x="15" y="547"/>
                  </a:lnTo>
                  <a:lnTo>
                    <a:pt x="31" y="482"/>
                  </a:lnTo>
                  <a:lnTo>
                    <a:pt x="55" y="419"/>
                  </a:lnTo>
                  <a:lnTo>
                    <a:pt x="83" y="359"/>
                  </a:lnTo>
                  <a:lnTo>
                    <a:pt x="118" y="302"/>
                  </a:lnTo>
                  <a:lnTo>
                    <a:pt x="157" y="250"/>
                  </a:lnTo>
                  <a:lnTo>
                    <a:pt x="201" y="201"/>
                  </a:lnTo>
                  <a:lnTo>
                    <a:pt x="250" y="157"/>
                  </a:lnTo>
                  <a:lnTo>
                    <a:pt x="302" y="118"/>
                  </a:lnTo>
                  <a:lnTo>
                    <a:pt x="359" y="83"/>
                  </a:lnTo>
                  <a:lnTo>
                    <a:pt x="419" y="55"/>
                  </a:lnTo>
                  <a:lnTo>
                    <a:pt x="482" y="31"/>
                  </a:lnTo>
                  <a:lnTo>
                    <a:pt x="547" y="15"/>
                  </a:lnTo>
                  <a:lnTo>
                    <a:pt x="615" y="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3317020" y="3494262"/>
              <a:ext cx="587470" cy="587471"/>
            </a:xfrm>
            <a:custGeom>
              <a:avLst/>
              <a:gdLst>
                <a:gd name="T0" fmla="*/ 340 w 681"/>
                <a:gd name="T1" fmla="*/ 0 h 681"/>
                <a:gd name="T2" fmla="*/ 391 w 681"/>
                <a:gd name="T3" fmla="*/ 4 h 681"/>
                <a:gd name="T4" fmla="*/ 440 w 681"/>
                <a:gd name="T5" fmla="*/ 15 h 681"/>
                <a:gd name="T6" fmla="*/ 485 w 681"/>
                <a:gd name="T7" fmla="*/ 33 h 681"/>
                <a:gd name="T8" fmla="*/ 527 w 681"/>
                <a:gd name="T9" fmla="*/ 56 h 681"/>
                <a:gd name="T10" fmla="*/ 564 w 681"/>
                <a:gd name="T11" fmla="*/ 85 h 681"/>
                <a:gd name="T12" fmla="*/ 598 w 681"/>
                <a:gd name="T13" fmla="*/ 118 h 681"/>
                <a:gd name="T14" fmla="*/ 626 w 681"/>
                <a:gd name="T15" fmla="*/ 155 h 681"/>
                <a:gd name="T16" fmla="*/ 650 w 681"/>
                <a:gd name="T17" fmla="*/ 198 h 681"/>
                <a:gd name="T18" fmla="*/ 667 w 681"/>
                <a:gd name="T19" fmla="*/ 242 h 681"/>
                <a:gd name="T20" fmla="*/ 677 w 681"/>
                <a:gd name="T21" fmla="*/ 291 h 681"/>
                <a:gd name="T22" fmla="*/ 681 w 681"/>
                <a:gd name="T23" fmla="*/ 340 h 681"/>
                <a:gd name="T24" fmla="*/ 677 w 681"/>
                <a:gd name="T25" fmla="*/ 391 h 681"/>
                <a:gd name="T26" fmla="*/ 667 w 681"/>
                <a:gd name="T27" fmla="*/ 440 h 681"/>
                <a:gd name="T28" fmla="*/ 650 w 681"/>
                <a:gd name="T29" fmla="*/ 485 h 681"/>
                <a:gd name="T30" fmla="*/ 626 w 681"/>
                <a:gd name="T31" fmla="*/ 527 h 681"/>
                <a:gd name="T32" fmla="*/ 598 w 681"/>
                <a:gd name="T33" fmla="*/ 564 h 681"/>
                <a:gd name="T34" fmla="*/ 564 w 681"/>
                <a:gd name="T35" fmla="*/ 598 h 681"/>
                <a:gd name="T36" fmla="*/ 527 w 681"/>
                <a:gd name="T37" fmla="*/ 626 h 681"/>
                <a:gd name="T38" fmla="*/ 485 w 681"/>
                <a:gd name="T39" fmla="*/ 650 h 681"/>
                <a:gd name="T40" fmla="*/ 440 w 681"/>
                <a:gd name="T41" fmla="*/ 667 h 681"/>
                <a:gd name="T42" fmla="*/ 391 w 681"/>
                <a:gd name="T43" fmla="*/ 677 h 681"/>
                <a:gd name="T44" fmla="*/ 340 w 681"/>
                <a:gd name="T45" fmla="*/ 681 h 681"/>
                <a:gd name="T46" fmla="*/ 291 w 681"/>
                <a:gd name="T47" fmla="*/ 677 h 681"/>
                <a:gd name="T48" fmla="*/ 242 w 681"/>
                <a:gd name="T49" fmla="*/ 667 h 681"/>
                <a:gd name="T50" fmla="*/ 198 w 681"/>
                <a:gd name="T51" fmla="*/ 650 h 681"/>
                <a:gd name="T52" fmla="*/ 155 w 681"/>
                <a:gd name="T53" fmla="*/ 626 h 681"/>
                <a:gd name="T54" fmla="*/ 118 w 681"/>
                <a:gd name="T55" fmla="*/ 598 h 681"/>
                <a:gd name="T56" fmla="*/ 85 w 681"/>
                <a:gd name="T57" fmla="*/ 564 h 681"/>
                <a:gd name="T58" fmla="*/ 56 w 681"/>
                <a:gd name="T59" fmla="*/ 527 h 681"/>
                <a:gd name="T60" fmla="*/ 33 w 681"/>
                <a:gd name="T61" fmla="*/ 485 h 681"/>
                <a:gd name="T62" fmla="*/ 15 w 681"/>
                <a:gd name="T63" fmla="*/ 440 h 681"/>
                <a:gd name="T64" fmla="*/ 4 w 681"/>
                <a:gd name="T65" fmla="*/ 391 h 681"/>
                <a:gd name="T66" fmla="*/ 0 w 681"/>
                <a:gd name="T67" fmla="*/ 340 h 681"/>
                <a:gd name="T68" fmla="*/ 4 w 681"/>
                <a:gd name="T69" fmla="*/ 291 h 681"/>
                <a:gd name="T70" fmla="*/ 15 w 681"/>
                <a:gd name="T71" fmla="*/ 242 h 681"/>
                <a:gd name="T72" fmla="*/ 33 w 681"/>
                <a:gd name="T73" fmla="*/ 198 h 681"/>
                <a:gd name="T74" fmla="*/ 56 w 681"/>
                <a:gd name="T75" fmla="*/ 155 h 681"/>
                <a:gd name="T76" fmla="*/ 85 w 681"/>
                <a:gd name="T77" fmla="*/ 118 h 681"/>
                <a:gd name="T78" fmla="*/ 118 w 681"/>
                <a:gd name="T79" fmla="*/ 85 h 681"/>
                <a:gd name="T80" fmla="*/ 155 w 681"/>
                <a:gd name="T81" fmla="*/ 56 h 681"/>
                <a:gd name="T82" fmla="*/ 198 w 681"/>
                <a:gd name="T83" fmla="*/ 33 h 681"/>
                <a:gd name="T84" fmla="*/ 242 w 681"/>
                <a:gd name="T85" fmla="*/ 15 h 681"/>
                <a:gd name="T86" fmla="*/ 291 w 681"/>
                <a:gd name="T87" fmla="*/ 4 h 681"/>
                <a:gd name="T88" fmla="*/ 340 w 681"/>
                <a:gd name="T8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1" h="681">
                  <a:moveTo>
                    <a:pt x="340" y="0"/>
                  </a:moveTo>
                  <a:lnTo>
                    <a:pt x="391" y="4"/>
                  </a:lnTo>
                  <a:lnTo>
                    <a:pt x="440" y="15"/>
                  </a:lnTo>
                  <a:lnTo>
                    <a:pt x="485" y="33"/>
                  </a:lnTo>
                  <a:lnTo>
                    <a:pt x="527" y="56"/>
                  </a:lnTo>
                  <a:lnTo>
                    <a:pt x="564" y="85"/>
                  </a:lnTo>
                  <a:lnTo>
                    <a:pt x="598" y="118"/>
                  </a:lnTo>
                  <a:lnTo>
                    <a:pt x="626" y="155"/>
                  </a:lnTo>
                  <a:lnTo>
                    <a:pt x="650" y="198"/>
                  </a:lnTo>
                  <a:lnTo>
                    <a:pt x="667" y="242"/>
                  </a:lnTo>
                  <a:lnTo>
                    <a:pt x="677" y="291"/>
                  </a:lnTo>
                  <a:lnTo>
                    <a:pt x="681" y="340"/>
                  </a:lnTo>
                  <a:lnTo>
                    <a:pt x="677" y="391"/>
                  </a:lnTo>
                  <a:lnTo>
                    <a:pt x="667" y="440"/>
                  </a:lnTo>
                  <a:lnTo>
                    <a:pt x="650" y="485"/>
                  </a:lnTo>
                  <a:lnTo>
                    <a:pt x="626" y="527"/>
                  </a:lnTo>
                  <a:lnTo>
                    <a:pt x="598" y="564"/>
                  </a:lnTo>
                  <a:lnTo>
                    <a:pt x="564" y="598"/>
                  </a:lnTo>
                  <a:lnTo>
                    <a:pt x="527" y="626"/>
                  </a:lnTo>
                  <a:lnTo>
                    <a:pt x="485" y="650"/>
                  </a:lnTo>
                  <a:lnTo>
                    <a:pt x="440" y="667"/>
                  </a:lnTo>
                  <a:lnTo>
                    <a:pt x="391" y="677"/>
                  </a:lnTo>
                  <a:lnTo>
                    <a:pt x="340" y="681"/>
                  </a:lnTo>
                  <a:lnTo>
                    <a:pt x="291" y="677"/>
                  </a:lnTo>
                  <a:lnTo>
                    <a:pt x="242" y="667"/>
                  </a:lnTo>
                  <a:lnTo>
                    <a:pt x="198" y="650"/>
                  </a:lnTo>
                  <a:lnTo>
                    <a:pt x="155" y="626"/>
                  </a:lnTo>
                  <a:lnTo>
                    <a:pt x="118" y="598"/>
                  </a:lnTo>
                  <a:lnTo>
                    <a:pt x="85" y="564"/>
                  </a:lnTo>
                  <a:lnTo>
                    <a:pt x="56" y="527"/>
                  </a:lnTo>
                  <a:lnTo>
                    <a:pt x="33" y="485"/>
                  </a:lnTo>
                  <a:lnTo>
                    <a:pt x="15" y="440"/>
                  </a:lnTo>
                  <a:lnTo>
                    <a:pt x="4" y="391"/>
                  </a:lnTo>
                  <a:lnTo>
                    <a:pt x="0" y="340"/>
                  </a:lnTo>
                  <a:lnTo>
                    <a:pt x="4" y="291"/>
                  </a:lnTo>
                  <a:lnTo>
                    <a:pt x="15" y="242"/>
                  </a:lnTo>
                  <a:lnTo>
                    <a:pt x="33" y="198"/>
                  </a:lnTo>
                  <a:lnTo>
                    <a:pt x="56" y="155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5" y="56"/>
                  </a:lnTo>
                  <a:lnTo>
                    <a:pt x="198" y="33"/>
                  </a:lnTo>
                  <a:lnTo>
                    <a:pt x="242" y="15"/>
                  </a:lnTo>
                  <a:lnTo>
                    <a:pt x="291" y="4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3317022" y="3508066"/>
              <a:ext cx="409763" cy="560728"/>
            </a:xfrm>
            <a:custGeom>
              <a:avLst/>
              <a:gdLst>
                <a:gd name="T0" fmla="*/ 237 w 475"/>
                <a:gd name="T1" fmla="*/ 0 h 650"/>
                <a:gd name="T2" fmla="*/ 282 w 475"/>
                <a:gd name="T3" fmla="*/ 19 h 650"/>
                <a:gd name="T4" fmla="*/ 323 w 475"/>
                <a:gd name="T5" fmla="*/ 41 h 650"/>
                <a:gd name="T6" fmla="*/ 360 w 475"/>
                <a:gd name="T7" fmla="*/ 70 h 650"/>
                <a:gd name="T8" fmla="*/ 393 w 475"/>
                <a:gd name="T9" fmla="*/ 103 h 650"/>
                <a:gd name="T10" fmla="*/ 421 w 475"/>
                <a:gd name="T11" fmla="*/ 142 h 650"/>
                <a:gd name="T12" fmla="*/ 444 w 475"/>
                <a:gd name="T13" fmla="*/ 183 h 650"/>
                <a:gd name="T14" fmla="*/ 461 w 475"/>
                <a:gd name="T15" fmla="*/ 228 h 650"/>
                <a:gd name="T16" fmla="*/ 471 w 475"/>
                <a:gd name="T17" fmla="*/ 275 h 650"/>
                <a:gd name="T18" fmla="*/ 475 w 475"/>
                <a:gd name="T19" fmla="*/ 324 h 650"/>
                <a:gd name="T20" fmla="*/ 471 w 475"/>
                <a:gd name="T21" fmla="*/ 374 h 650"/>
                <a:gd name="T22" fmla="*/ 461 w 475"/>
                <a:gd name="T23" fmla="*/ 423 h 650"/>
                <a:gd name="T24" fmla="*/ 444 w 475"/>
                <a:gd name="T25" fmla="*/ 467 h 650"/>
                <a:gd name="T26" fmla="*/ 421 w 475"/>
                <a:gd name="T27" fmla="*/ 508 h 650"/>
                <a:gd name="T28" fmla="*/ 393 w 475"/>
                <a:gd name="T29" fmla="*/ 546 h 650"/>
                <a:gd name="T30" fmla="*/ 360 w 475"/>
                <a:gd name="T31" fmla="*/ 579 h 650"/>
                <a:gd name="T32" fmla="*/ 323 w 475"/>
                <a:gd name="T33" fmla="*/ 608 h 650"/>
                <a:gd name="T34" fmla="*/ 282 w 475"/>
                <a:gd name="T35" fmla="*/ 631 h 650"/>
                <a:gd name="T36" fmla="*/ 237 w 475"/>
                <a:gd name="T37" fmla="*/ 650 h 650"/>
                <a:gd name="T38" fmla="*/ 194 w 475"/>
                <a:gd name="T39" fmla="*/ 631 h 650"/>
                <a:gd name="T40" fmla="*/ 153 w 475"/>
                <a:gd name="T41" fmla="*/ 608 h 650"/>
                <a:gd name="T42" fmla="*/ 116 w 475"/>
                <a:gd name="T43" fmla="*/ 579 h 650"/>
                <a:gd name="T44" fmla="*/ 82 w 475"/>
                <a:gd name="T45" fmla="*/ 546 h 650"/>
                <a:gd name="T46" fmla="*/ 55 w 475"/>
                <a:gd name="T47" fmla="*/ 508 h 650"/>
                <a:gd name="T48" fmla="*/ 31 w 475"/>
                <a:gd name="T49" fmla="*/ 467 h 650"/>
                <a:gd name="T50" fmla="*/ 15 w 475"/>
                <a:gd name="T51" fmla="*/ 423 h 650"/>
                <a:gd name="T52" fmla="*/ 4 w 475"/>
                <a:gd name="T53" fmla="*/ 374 h 650"/>
                <a:gd name="T54" fmla="*/ 0 w 475"/>
                <a:gd name="T55" fmla="*/ 324 h 650"/>
                <a:gd name="T56" fmla="*/ 4 w 475"/>
                <a:gd name="T57" fmla="*/ 275 h 650"/>
                <a:gd name="T58" fmla="*/ 15 w 475"/>
                <a:gd name="T59" fmla="*/ 228 h 650"/>
                <a:gd name="T60" fmla="*/ 31 w 475"/>
                <a:gd name="T61" fmla="*/ 183 h 650"/>
                <a:gd name="T62" fmla="*/ 55 w 475"/>
                <a:gd name="T63" fmla="*/ 142 h 650"/>
                <a:gd name="T64" fmla="*/ 82 w 475"/>
                <a:gd name="T65" fmla="*/ 103 h 650"/>
                <a:gd name="T66" fmla="*/ 116 w 475"/>
                <a:gd name="T67" fmla="*/ 70 h 650"/>
                <a:gd name="T68" fmla="*/ 153 w 475"/>
                <a:gd name="T69" fmla="*/ 41 h 650"/>
                <a:gd name="T70" fmla="*/ 194 w 475"/>
                <a:gd name="T71" fmla="*/ 19 h 650"/>
                <a:gd name="T72" fmla="*/ 237 w 475"/>
                <a:gd name="T73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5" h="650">
                  <a:moveTo>
                    <a:pt x="237" y="0"/>
                  </a:moveTo>
                  <a:lnTo>
                    <a:pt x="282" y="19"/>
                  </a:lnTo>
                  <a:lnTo>
                    <a:pt x="323" y="41"/>
                  </a:lnTo>
                  <a:lnTo>
                    <a:pt x="360" y="70"/>
                  </a:lnTo>
                  <a:lnTo>
                    <a:pt x="393" y="103"/>
                  </a:lnTo>
                  <a:lnTo>
                    <a:pt x="421" y="142"/>
                  </a:lnTo>
                  <a:lnTo>
                    <a:pt x="444" y="183"/>
                  </a:lnTo>
                  <a:lnTo>
                    <a:pt x="461" y="228"/>
                  </a:lnTo>
                  <a:lnTo>
                    <a:pt x="471" y="275"/>
                  </a:lnTo>
                  <a:lnTo>
                    <a:pt x="475" y="324"/>
                  </a:lnTo>
                  <a:lnTo>
                    <a:pt x="471" y="374"/>
                  </a:lnTo>
                  <a:lnTo>
                    <a:pt x="461" y="423"/>
                  </a:lnTo>
                  <a:lnTo>
                    <a:pt x="444" y="467"/>
                  </a:lnTo>
                  <a:lnTo>
                    <a:pt x="421" y="508"/>
                  </a:lnTo>
                  <a:lnTo>
                    <a:pt x="393" y="546"/>
                  </a:lnTo>
                  <a:lnTo>
                    <a:pt x="360" y="579"/>
                  </a:lnTo>
                  <a:lnTo>
                    <a:pt x="323" y="608"/>
                  </a:lnTo>
                  <a:lnTo>
                    <a:pt x="282" y="631"/>
                  </a:lnTo>
                  <a:lnTo>
                    <a:pt x="237" y="650"/>
                  </a:lnTo>
                  <a:lnTo>
                    <a:pt x="194" y="631"/>
                  </a:lnTo>
                  <a:lnTo>
                    <a:pt x="153" y="608"/>
                  </a:lnTo>
                  <a:lnTo>
                    <a:pt x="116" y="579"/>
                  </a:lnTo>
                  <a:lnTo>
                    <a:pt x="82" y="546"/>
                  </a:lnTo>
                  <a:lnTo>
                    <a:pt x="55" y="508"/>
                  </a:lnTo>
                  <a:lnTo>
                    <a:pt x="31" y="467"/>
                  </a:lnTo>
                  <a:lnTo>
                    <a:pt x="15" y="423"/>
                  </a:lnTo>
                  <a:lnTo>
                    <a:pt x="4" y="374"/>
                  </a:lnTo>
                  <a:lnTo>
                    <a:pt x="0" y="324"/>
                  </a:lnTo>
                  <a:lnTo>
                    <a:pt x="4" y="275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5" y="142"/>
                  </a:lnTo>
                  <a:lnTo>
                    <a:pt x="82" y="103"/>
                  </a:lnTo>
                  <a:lnTo>
                    <a:pt x="116" y="70"/>
                  </a:lnTo>
                  <a:lnTo>
                    <a:pt x="153" y="41"/>
                  </a:lnTo>
                  <a:lnTo>
                    <a:pt x="194" y="1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9" name="Oval 48"/>
          <p:cNvSpPr>
            <a:spLocks noChangeAspect="1"/>
          </p:cNvSpPr>
          <p:nvPr/>
        </p:nvSpPr>
        <p:spPr>
          <a:xfrm>
            <a:off x="6290435" y="3017894"/>
            <a:ext cx="453032" cy="4530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extBox 49"/>
          <p:cNvSpPr txBox="1">
            <a:spLocks noChangeAspect="1"/>
          </p:cNvSpPr>
          <p:nvPr/>
        </p:nvSpPr>
        <p:spPr>
          <a:xfrm>
            <a:off x="6747610" y="2919905"/>
            <a:ext cx="17168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Psychologický a zdravotní stav</a:t>
            </a:r>
            <a:endParaRPr lang="en-US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4"/>
          <p:cNvSpPr txBox="1">
            <a:spLocks noChangeArrowheads="1"/>
          </p:cNvSpPr>
          <p:nvPr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Tisková konference, Praha, 10. 07.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 </a:t>
            </a:r>
            <a:r>
              <a:rPr lang="cs-CZ" altLang="cs-CZ" sz="14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Valentová, </a:t>
            </a: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veronika.valentova@cdv.cz</a:t>
            </a:r>
            <a:endParaRPr lang="cs-CZ" altLang="cs-CZ" sz="1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7171" name="TextovéPole 2"/>
          <p:cNvSpPr txBox="1">
            <a:spLocks noChangeArrowheads="1"/>
          </p:cNvSpPr>
          <p:nvPr/>
        </p:nvSpPr>
        <p:spPr bwMode="auto">
          <a:xfrm>
            <a:off x="328613" y="985838"/>
            <a:ext cx="827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cs-CZ" altLang="cs-CZ" sz="1800" b="1">
                <a:solidFill>
                  <a:srgbClr val="F3742E"/>
                </a:solidFill>
                <a:latin typeface="Myriad Pro" pitchFamily="34" charset="0"/>
              </a:rPr>
              <a:t>Složení týmu</a:t>
            </a:r>
          </a:p>
        </p:txBody>
      </p:sp>
      <p:sp>
        <p:nvSpPr>
          <p:cNvPr id="7172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7173" name="TextovéPole 2"/>
          <p:cNvSpPr txBox="1">
            <a:spLocks noChangeArrowheads="1"/>
          </p:cNvSpPr>
          <p:nvPr/>
        </p:nvSpPr>
        <p:spPr bwMode="auto">
          <a:xfrm>
            <a:off x="328613" y="311150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297DC1"/>
                </a:solidFill>
                <a:latin typeface="Myriad Pro" pitchFamily="34" charset="0"/>
              </a:rPr>
              <a:t>Hloubková analýza dopravních nehod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1847416"/>
              </p:ext>
            </p:extLst>
          </p:nvPr>
        </p:nvGraphicFramePr>
        <p:xfrm>
          <a:off x="1668215" y="1017861"/>
          <a:ext cx="5472608" cy="321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4"/>
          <p:cNvSpPr txBox="1">
            <a:spLocks noChangeArrowheads="1"/>
          </p:cNvSpPr>
          <p:nvPr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Tisková konference, Praha, 10. 07.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 </a:t>
            </a:r>
            <a:r>
              <a:rPr lang="cs-CZ" altLang="cs-CZ" sz="14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Valentová, </a:t>
            </a: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veronika.valentova@cdv.cz</a:t>
            </a:r>
            <a:endParaRPr lang="cs-CZ" altLang="cs-CZ" sz="1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328613" y="985838"/>
            <a:ext cx="827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cs-CZ" altLang="cs-CZ" sz="1800" b="1">
                <a:solidFill>
                  <a:srgbClr val="F3742E"/>
                </a:solidFill>
                <a:latin typeface="Myriad Pro" pitchFamily="34" charset="0"/>
              </a:rPr>
              <a:t>Postup</a:t>
            </a:r>
          </a:p>
        </p:txBody>
      </p:sp>
      <p:sp>
        <p:nvSpPr>
          <p:cNvPr id="8196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8197" name="TextovéPole 2"/>
          <p:cNvSpPr txBox="1">
            <a:spLocks noChangeArrowheads="1"/>
          </p:cNvSpPr>
          <p:nvPr/>
        </p:nvSpPr>
        <p:spPr bwMode="auto">
          <a:xfrm>
            <a:off x="328613" y="311150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297DC1"/>
                </a:solidFill>
                <a:latin typeface="Myriad Pro" pitchFamily="34" charset="0"/>
              </a:rPr>
              <a:t>Hloubková analýza dopravních nehod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51263628"/>
              </p:ext>
            </p:extLst>
          </p:nvPr>
        </p:nvGraphicFramePr>
        <p:xfrm>
          <a:off x="179512" y="555526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5182FC-998F-4A95-BCE3-E6B06018D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graphicEl>
                                              <a:dgm id="{495182FC-998F-4A95-BCE3-E6B06018D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graphicEl>
                                              <a:dgm id="{495182FC-998F-4A95-BCE3-E6B06018D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98152-3572-457A-A3A7-0B8DBB00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graphicEl>
                                              <a:dgm id="{11D98152-3572-457A-A3A7-0B8DBB00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dgm id="{11D98152-3572-457A-A3A7-0B8DBB00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8B243E-6B66-4999-A37C-BAC8ED996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graphicEl>
                                              <a:dgm id="{E18B243E-6B66-4999-A37C-BAC8ED996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graphicEl>
                                              <a:dgm id="{E18B243E-6B66-4999-A37C-BAC8ED996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F5B171-43A4-4B6D-9EA5-AAC1D529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graphicEl>
                                              <a:dgm id="{DBF5B171-43A4-4B6D-9EA5-AAC1D529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dgm id="{DBF5B171-43A4-4B6D-9EA5-AAC1D529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E0947E-D397-480D-B637-E1F008B6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graphicEl>
                                              <a:dgm id="{21E0947E-D397-480D-B637-E1F008B6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graphicEl>
                                              <a:dgm id="{21E0947E-D397-480D-B637-E1F008B6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F9BC9-8AB2-408E-994F-9575BCD03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02EF9BC9-8AB2-408E-994F-9575BCD03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02EF9BC9-8AB2-408E-994F-9575BCD03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C95A67-3F9E-4F4A-8018-7AF5F8810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graphicEl>
                                              <a:dgm id="{03C95A67-3F9E-4F4A-8018-7AF5F8810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dgm id="{03C95A67-3F9E-4F4A-8018-7AF5F8810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B52A50-8E3E-4E26-8059-D04B48C4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graphicEl>
                                              <a:dgm id="{1AB52A50-8E3E-4E26-8059-D04B48C4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graphicEl>
                                              <a:dgm id="{1AB52A50-8E3E-4E26-8059-D04B48C47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54307A-06F2-42B3-A51A-8D9F2A39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>
                                            <p:graphicEl>
                                              <a:dgm id="{4B54307A-06F2-42B3-A51A-8D9F2A39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graphicEl>
                                              <a:dgm id="{4B54307A-06F2-42B3-A51A-8D9F2A39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88BEF-9F73-4C44-85BD-ED4C919AD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graphicEl>
                                              <a:dgm id="{26D88BEF-9F73-4C44-85BD-ED4C919AD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graphicEl>
                                              <a:dgm id="{26D88BEF-9F73-4C44-85BD-ED4C919AD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E0308-59B9-4F17-A429-2EA35D61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">
                                            <p:graphicEl>
                                              <a:dgm id="{F60E0308-59B9-4F17-A429-2EA35D61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">
                                            <p:graphicEl>
                                              <a:dgm id="{F60E0308-59B9-4F17-A429-2EA35D611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98F685-95A7-4B97-8B04-1D4A5A7EC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>
                                            <p:graphicEl>
                                              <a:dgm id="{1598F685-95A7-4B97-8B04-1D4A5A7EC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>
                                            <p:graphicEl>
                                              <a:dgm id="{1598F685-95A7-4B97-8B04-1D4A5A7EC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7EDF42-F171-4912-8EBA-4421B807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>
                                            <p:graphicEl>
                                              <a:dgm id="{507EDF42-F171-4912-8EBA-4421B807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>
                                            <p:graphicEl>
                                              <a:dgm id="{507EDF42-F171-4912-8EBA-4421B807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E4B949-0E6B-4900-8B55-A603214A2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7">
                                            <p:graphicEl>
                                              <a:dgm id="{BCE4B949-0E6B-4900-8B55-A603214A2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7">
                                            <p:graphicEl>
                                              <a:dgm id="{BCE4B949-0E6B-4900-8B55-A603214A2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4"/>
          <p:cNvSpPr txBox="1">
            <a:spLocks noChangeArrowheads="1"/>
          </p:cNvSpPr>
          <p:nvPr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Tisková konference, Praha, 10. 07.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 </a:t>
            </a:r>
            <a:r>
              <a:rPr lang="cs-CZ" altLang="cs-CZ" sz="14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Valentová, </a:t>
            </a: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veronika.valentova@cdv.cz</a:t>
            </a:r>
            <a:endParaRPr lang="cs-CZ" altLang="cs-CZ" sz="1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328613" y="985838"/>
            <a:ext cx="8275637" cy="33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cs-CZ" altLang="cs-CZ" sz="2000" b="1" dirty="0">
                <a:solidFill>
                  <a:srgbClr val="F3742E"/>
                </a:solidFill>
                <a:latin typeface="Myriad Pro" pitchFamily="34" charset="0"/>
              </a:rPr>
              <a:t>Šetřené nehody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</a:rPr>
              <a:t>v 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letech 2010 až 2017 šetřeno celkem 6 dopravních nehod, ve kterých figurovalo vozidlo s elektrickým pohonem. </a:t>
            </a:r>
            <a:endParaRPr lang="cs-CZ" altLang="cs-CZ" sz="2000" dirty="0" smtClean="0">
              <a:solidFill>
                <a:srgbClr val="484C4C"/>
              </a:solidFill>
              <a:latin typeface="Myriad Pro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</a:rPr>
              <a:t>V 5 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případech se jednalo o </a:t>
            </a:r>
            <a:r>
              <a:rPr lang="cs-CZ" altLang="cs-CZ" sz="2000" dirty="0" err="1">
                <a:solidFill>
                  <a:srgbClr val="484C4C"/>
                </a:solidFill>
                <a:latin typeface="Myriad Pro" pitchFamily="34" charset="0"/>
              </a:rPr>
              <a:t>elektrokola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 a v jednom o </a:t>
            </a:r>
            <a:r>
              <a:rPr lang="cs-CZ" altLang="cs-CZ" sz="2000" dirty="0" err="1">
                <a:solidFill>
                  <a:srgbClr val="484C4C"/>
                </a:solidFill>
                <a:latin typeface="Myriad Pro" pitchFamily="34" charset="0"/>
              </a:rPr>
              <a:t>elektroskútr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. </a:t>
            </a:r>
            <a:endParaRPr lang="cs-CZ" altLang="cs-CZ" sz="2000" dirty="0" smtClean="0">
              <a:solidFill>
                <a:srgbClr val="484C4C"/>
              </a:solidFill>
              <a:latin typeface="Myriad Pro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484C4C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 b="1" dirty="0">
                <a:solidFill>
                  <a:srgbClr val="F3742E"/>
                </a:solidFill>
                <a:latin typeface="Myriad Pro" pitchFamily="34" charset="0"/>
              </a:rPr>
              <a:t>Následky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</a:rPr>
              <a:t>Žádný 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případ usmrcení. </a:t>
            </a:r>
            <a:endParaRPr lang="cs-CZ" altLang="cs-CZ" sz="2000" dirty="0" smtClean="0">
              <a:solidFill>
                <a:srgbClr val="484C4C"/>
              </a:solidFill>
              <a:latin typeface="Myriad Pro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</a:rPr>
              <a:t>Ve 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většině případů se jednalo o zranění lehká až středně těžká. </a:t>
            </a:r>
            <a:endParaRPr lang="cs-CZ" altLang="cs-CZ" sz="2000" dirty="0" smtClean="0">
              <a:solidFill>
                <a:srgbClr val="484C4C"/>
              </a:solidFill>
              <a:latin typeface="Myriad Pro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</a:rPr>
              <a:t>U dopravní 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nehody </a:t>
            </a:r>
            <a:r>
              <a:rPr lang="cs-CZ" altLang="cs-CZ" sz="2000" dirty="0" err="1">
                <a:solidFill>
                  <a:srgbClr val="484C4C"/>
                </a:solidFill>
                <a:latin typeface="Myriad Pro" pitchFamily="34" charset="0"/>
              </a:rPr>
              <a:t>elektroskútru</a:t>
            </a:r>
            <a:r>
              <a:rPr lang="cs-CZ" altLang="cs-CZ" sz="2000" dirty="0">
                <a:solidFill>
                  <a:srgbClr val="484C4C"/>
                </a:solidFill>
                <a:latin typeface="Myriad Pro" pitchFamily="34" charset="0"/>
              </a:rPr>
              <a:t> ke zranění nedošlo.</a:t>
            </a:r>
            <a:endParaRPr lang="cs-CZ" altLang="cs-CZ" sz="2000" dirty="0">
              <a:solidFill>
                <a:srgbClr val="484C4C"/>
              </a:solidFill>
              <a:latin typeface="Helvetica" panose="020B0604020202020204" pitchFamily="34" charset="0"/>
            </a:endParaRPr>
          </a:p>
        </p:txBody>
      </p:sp>
      <p:sp>
        <p:nvSpPr>
          <p:cNvPr id="9220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9221" name="TextovéPole 2"/>
          <p:cNvSpPr txBox="1">
            <a:spLocks noChangeArrowheads="1"/>
          </p:cNvSpPr>
          <p:nvPr/>
        </p:nvSpPr>
        <p:spPr bwMode="auto">
          <a:xfrm>
            <a:off x="328613" y="311150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297DC1"/>
                </a:solidFill>
                <a:latin typeface="Myriad Pro" pitchFamily="34" charset="0"/>
              </a:rPr>
              <a:t>Nehody elektrokol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4"/>
          <p:cNvSpPr txBox="1">
            <a:spLocks noChangeArrowheads="1"/>
          </p:cNvSpPr>
          <p:nvPr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Tisková konference, Praha, 10. 07.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 </a:t>
            </a:r>
            <a:r>
              <a:rPr lang="cs-CZ" altLang="cs-CZ" sz="14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Valentová, </a:t>
            </a: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veronika.valentova@cdv.cz</a:t>
            </a:r>
            <a:endParaRPr lang="cs-CZ" altLang="cs-CZ" sz="1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328613" y="985838"/>
            <a:ext cx="445928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1800" b="1" dirty="0" smtClean="0">
                <a:solidFill>
                  <a:srgbClr val="F3742E"/>
                </a:solidFill>
                <a:latin typeface="Myriad Pro" pitchFamily="34" charset="0"/>
                <a:cs typeface="Arial" charset="0"/>
              </a:rPr>
              <a:t>Příčiny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nezvládnutí průjezdu pravotočivým obloukem 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v rychlosti cca </a:t>
            </a:r>
            <a:r>
              <a:rPr lang="cs-CZ" altLang="cs-CZ" sz="2000" i="1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30 km/h </a:t>
            </a: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narazil čelně do téměř stojícího vozidla v protisměru. </a:t>
            </a:r>
          </a:p>
        </p:txBody>
      </p:sp>
      <p:sp>
        <p:nvSpPr>
          <p:cNvPr id="10244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0245" name="TextovéPole 2"/>
          <p:cNvSpPr txBox="1">
            <a:spLocks noChangeArrowheads="1"/>
          </p:cNvSpPr>
          <p:nvPr/>
        </p:nvSpPr>
        <p:spPr bwMode="auto">
          <a:xfrm>
            <a:off x="328613" y="311150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297DC1"/>
                </a:solidFill>
                <a:latin typeface="Myriad Pro" pitchFamily="34" charset="0"/>
              </a:rPr>
              <a:t>Nehody elektrokol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058863"/>
            <a:ext cx="412908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4"/>
          <p:cNvSpPr txBox="1">
            <a:spLocks noChangeArrowheads="1"/>
          </p:cNvSpPr>
          <p:nvPr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Tisková konference, Praha, 10. 07.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 </a:t>
            </a:r>
            <a:r>
              <a:rPr lang="cs-CZ" altLang="cs-CZ" sz="14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Valentová, </a:t>
            </a: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veronika.valentova@cdv.cz</a:t>
            </a:r>
            <a:endParaRPr lang="cs-CZ" altLang="cs-CZ" sz="1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9219" name="TextovéPole 2"/>
          <p:cNvSpPr txBox="1">
            <a:spLocks noChangeArrowheads="1"/>
          </p:cNvSpPr>
          <p:nvPr/>
        </p:nvSpPr>
        <p:spPr bwMode="auto">
          <a:xfrm>
            <a:off x="328613" y="985838"/>
            <a:ext cx="431482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1800" b="1" dirty="0" smtClean="0">
                <a:solidFill>
                  <a:srgbClr val="F3742E"/>
                </a:solidFill>
                <a:latin typeface="Myriad Pro" pitchFamily="34" charset="0"/>
                <a:cs typeface="Arial" charset="0"/>
              </a:rPr>
              <a:t>Příčiny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předjížděl pomalu jedoucí kolonu vozidel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V rychlosti cca </a:t>
            </a:r>
            <a:r>
              <a:rPr lang="cs-CZ" altLang="cs-CZ" sz="2000" i="1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17 km/h </a:t>
            </a:r>
            <a:r>
              <a:rPr lang="cs-CZ" altLang="cs-CZ" sz="2000" dirty="0" smtClean="0">
                <a:solidFill>
                  <a:srgbClr val="484C4C"/>
                </a:solidFill>
                <a:latin typeface="Myriad Pro" pitchFamily="34" charset="0"/>
                <a:cs typeface="Arial" charset="0"/>
              </a:rPr>
              <a:t>došlo ke střetu s lehkým nákladním vozidlem, které z kolony vybočilo vlevo za účelem odbočení na vedlejší ulici. </a:t>
            </a:r>
            <a:endParaRPr lang="cs-CZ" altLang="cs-CZ" sz="2000" dirty="0" smtClean="0">
              <a:solidFill>
                <a:srgbClr val="484C4C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11268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1269" name="TextovéPole 2"/>
          <p:cNvSpPr txBox="1">
            <a:spLocks noChangeArrowheads="1"/>
          </p:cNvSpPr>
          <p:nvPr/>
        </p:nvSpPr>
        <p:spPr bwMode="auto">
          <a:xfrm>
            <a:off x="328613" y="311150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297DC1"/>
                </a:solidFill>
                <a:latin typeface="Myriad Pro" pitchFamily="34" charset="0"/>
              </a:rPr>
              <a:t>Nehody elektrokol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131888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4"/>
          <p:cNvSpPr txBox="1">
            <a:spLocks noChangeArrowheads="1"/>
          </p:cNvSpPr>
          <p:nvPr/>
        </p:nvSpPr>
        <p:spPr bwMode="auto">
          <a:xfrm>
            <a:off x="209550" y="4516438"/>
            <a:ext cx="875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Tisková konference, Praha, 10. 07. 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 </a:t>
            </a:r>
            <a:r>
              <a:rPr lang="cs-CZ" altLang="cs-CZ" sz="1400" dirty="0" smtClean="0">
                <a:solidFill>
                  <a:schemeClr val="bg1"/>
                </a:solidFill>
                <a:latin typeface="Helvetica" panose="020B0604020202020204" pitchFamily="34" charset="0"/>
              </a:rPr>
              <a:t>Valentová, </a:t>
            </a:r>
            <a:r>
              <a:rPr lang="cs-CZ" altLang="cs-CZ" sz="1400" dirty="0">
                <a:solidFill>
                  <a:schemeClr val="bg1"/>
                </a:solidFill>
                <a:latin typeface="Helvetica" panose="020B0604020202020204" pitchFamily="34" charset="0"/>
              </a:rPr>
              <a:t>veronika.valentova@cdv.cz</a:t>
            </a:r>
            <a:endParaRPr lang="cs-CZ" altLang="cs-CZ" sz="16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2291" name="TextovéPole 2"/>
          <p:cNvSpPr txBox="1">
            <a:spLocks noChangeArrowheads="1"/>
          </p:cNvSpPr>
          <p:nvPr/>
        </p:nvSpPr>
        <p:spPr bwMode="auto">
          <a:xfrm>
            <a:off x="328613" y="985838"/>
            <a:ext cx="86360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cs-CZ" altLang="cs-CZ" sz="1800" b="1">
                <a:solidFill>
                  <a:srgbClr val="F3742E"/>
                </a:solidFill>
                <a:latin typeface="Myriad Pro" pitchFamily="34" charset="0"/>
              </a:rPr>
              <a:t>Elektrokolo?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 i="1">
                <a:solidFill>
                  <a:srgbClr val="484C4C"/>
                </a:solidFill>
                <a:latin typeface="Myriad Pro" pitchFamily="34" charset="0"/>
              </a:rPr>
              <a:t>Maximální rychlost 60 -70 km/h,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 i="1">
                <a:solidFill>
                  <a:srgbClr val="484C4C"/>
                </a:solidFill>
                <a:latin typeface="Myriad Pro" pitchFamily="34" charset="0"/>
              </a:rPr>
              <a:t>Maximální výkon až 7 kW</a:t>
            </a: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Legislativa pro elektrokola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stanovuje rychlost max. </a:t>
            </a:r>
            <a:r>
              <a:rPr lang="cs-CZ" altLang="cs-CZ" sz="2000" i="1">
                <a:solidFill>
                  <a:srgbClr val="484C4C"/>
                </a:solidFill>
                <a:latin typeface="Myriad Pro" pitchFamily="34" charset="0"/>
              </a:rPr>
              <a:t>25 km/h </a:t>
            </a: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výkon max. </a:t>
            </a:r>
            <a:r>
              <a:rPr lang="cs-CZ" altLang="cs-CZ" sz="2000" i="1">
                <a:solidFill>
                  <a:srgbClr val="484C4C"/>
                </a:solidFill>
                <a:latin typeface="Myriad Pro" pitchFamily="34" charset="0"/>
              </a:rPr>
              <a:t>250 W</a:t>
            </a: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 </a:t>
            </a:r>
            <a:endParaRPr lang="cs-CZ" altLang="cs-CZ" sz="2000" b="1">
              <a:solidFill>
                <a:srgbClr val="484C4C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cs-CZ" altLang="cs-CZ" sz="2000" b="1">
              <a:solidFill>
                <a:srgbClr val="484C4C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 b="1">
                <a:solidFill>
                  <a:srgbClr val="484C4C"/>
                </a:solidFill>
                <a:latin typeface="Myriad Pro" pitchFamily="34" charset="0"/>
              </a:rPr>
              <a:t>Nejedná se o dopravní prostředek způsobilý k provozu na pozemních komunikacích!!! </a:t>
            </a:r>
          </a:p>
        </p:txBody>
      </p:sp>
      <p:sp>
        <p:nvSpPr>
          <p:cNvPr id="12292" name="TextovéPole 8"/>
          <p:cNvSpPr txBox="1">
            <a:spLocks noChangeArrowheads="1"/>
          </p:cNvSpPr>
          <p:nvPr/>
        </p:nvSpPr>
        <p:spPr bwMode="auto">
          <a:xfrm>
            <a:off x="328613" y="79375"/>
            <a:ext cx="842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chemeClr val="bg1"/>
                </a:solidFill>
                <a:latin typeface="Arial" panose="020B0604020202020204" pitchFamily="34" charset="0"/>
              </a:rPr>
              <a:t>Název akce, místo, datum</a:t>
            </a:r>
            <a:endParaRPr lang="cs-CZ" altLang="cs-CZ" sz="70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2293" name="TextovéPole 2"/>
          <p:cNvSpPr txBox="1">
            <a:spLocks noChangeArrowheads="1"/>
          </p:cNvSpPr>
          <p:nvPr/>
        </p:nvSpPr>
        <p:spPr bwMode="auto">
          <a:xfrm>
            <a:off x="328613" y="311150"/>
            <a:ext cx="8151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297DC1"/>
                </a:solidFill>
                <a:latin typeface="Myriad Pro" pitchFamily="34" charset="0"/>
              </a:rPr>
              <a:t>Nehody elektrokol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5838"/>
            <a:ext cx="36369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5450"/>
            <a:ext cx="253841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/>
          </p:cNvSpPr>
          <p:nvPr/>
        </p:nvSpPr>
        <p:spPr bwMode="auto">
          <a:xfrm>
            <a:off x="546100" y="1347788"/>
            <a:ext cx="6257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0E4C85"/>
                </a:solidFill>
                <a:latin typeface="Myriad Pro" pitchFamily="34" charset="0"/>
              </a:rPr>
              <a:t>Děkuji vám za pozornost.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39750" y="2195513"/>
            <a:ext cx="50752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20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20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2A79BD"/>
              </a:solidFill>
              <a:latin typeface="Myriad Pro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297DC1"/>
                </a:solidFill>
                <a:latin typeface="Myriad Pro" pitchFamily="34" charset="0"/>
              </a:rPr>
              <a:t>Ing. Veronika Valentová, Ph.D.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2000">
                <a:solidFill>
                  <a:srgbClr val="484C4C"/>
                </a:solidFill>
                <a:latin typeface="Myriad Pro" pitchFamily="34" charset="0"/>
              </a:rPr>
              <a:t>veronika.valentova@cdv.cz</a:t>
            </a:r>
            <a:r>
              <a:rPr lang="cs-CZ" altLang="cs-CZ" sz="2000">
                <a:solidFill>
                  <a:srgbClr val="51514F"/>
                </a:solidFill>
                <a:latin typeface="Myriad Pro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telefon: +420 541 641 249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546100" y="3724275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484C4C"/>
                </a:solidFill>
                <a:latin typeface="Myriad Pro" pitchFamily="34" charset="0"/>
              </a:rPr>
              <a:t>Centrum dopravního výzkumu, v. v. 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Líšeňská 33a, 636 00 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484C4C"/>
              </a:solidFill>
              <a:latin typeface="Myriad Pro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484C4C"/>
                </a:solidFill>
                <a:latin typeface="Myriad Pro" pitchFamily="34" charset="0"/>
              </a:rPr>
              <a:t>www.cdv.cz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638</Words>
  <Application>Microsoft Office PowerPoint</Application>
  <PresentationFormat>Předvádění na obrazovce (16:9)</PresentationFormat>
  <Paragraphs>93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Calibri</vt:lpstr>
      <vt:lpstr>Arial</vt:lpstr>
      <vt:lpstr>Myriad Pro</vt:lpstr>
      <vt:lpstr>Helvetica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Paulas</dc:creator>
  <cp:lastModifiedBy>Veronika Valentová</cp:lastModifiedBy>
  <cp:revision>84</cp:revision>
  <cp:lastPrinted>2011-09-06T07:59:48Z</cp:lastPrinted>
  <dcterms:created xsi:type="dcterms:W3CDTF">2011-05-30T06:07:54Z</dcterms:created>
  <dcterms:modified xsi:type="dcterms:W3CDTF">2018-07-09T15:25:36Z</dcterms:modified>
</cp:coreProperties>
</file>